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4100" r:id="rId5"/>
    <p:sldMasterId id="2147484116" r:id="rId6"/>
  </p:sldMasterIdLst>
  <p:notesMasterIdLst>
    <p:notesMasterId r:id="rId20"/>
  </p:notesMasterIdLst>
  <p:sldIdLst>
    <p:sldId id="257" r:id="rId7"/>
    <p:sldId id="256" r:id="rId8"/>
    <p:sldId id="274" r:id="rId9"/>
    <p:sldId id="275" r:id="rId10"/>
    <p:sldId id="258" r:id="rId11"/>
    <p:sldId id="260" r:id="rId12"/>
    <p:sldId id="263" r:id="rId13"/>
    <p:sldId id="268" r:id="rId14"/>
    <p:sldId id="270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01"/>
    <a:srgbClr val="FF6500"/>
    <a:srgbClr val="EA00AD"/>
    <a:srgbClr val="2B0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32" autoAdjust="0"/>
  </p:normalViewPr>
  <p:slideViewPr>
    <p:cSldViewPr snapToGrid="0">
      <p:cViewPr varScale="1">
        <p:scale>
          <a:sx n="63" d="100"/>
          <a:sy n="63" d="100"/>
        </p:scale>
        <p:origin x="80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1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Video Count</a:t>
            </a:r>
          </a:p>
        </c:rich>
      </c:tx>
      <c:layout>
        <c:manualLayout>
          <c:xMode val="edge"/>
          <c:yMode val="edge"/>
          <c:x val="0.39897074543559924"/>
          <c:y val="5.01081621724584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1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38315653769951"/>
          <c:y val="0.13254288401626346"/>
          <c:w val="0.92887253937007874"/>
          <c:h val="0.713462819567381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Video Count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CA-4555-968B-E79506DE01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CA-4555-968B-E79506DE01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CA-4555-968B-E79506DE0113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CA-4555-968B-E79506DE0113}"/>
              </c:ext>
            </c:extLst>
          </c:dPt>
          <c:dPt>
            <c:idx val="4"/>
            <c:bubble3D val="0"/>
            <c:spPr>
              <a:solidFill>
                <a:srgbClr val="FFCA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15A-4185-B4B3-AD5EED5D93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NESCAFE India</c:v>
                </c:pt>
                <c:pt idx="1">
                  <c:v>BRU India</c:v>
                </c:pt>
                <c:pt idx="2">
                  <c:v>Rage Coffee</c:v>
                </c:pt>
                <c:pt idx="3">
                  <c:v>Tata Coffee Grand</c:v>
                </c:pt>
                <c:pt idx="4">
                  <c:v>Country Bean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0.19186652763295098</c:v>
                </c:pt>
                <c:pt idx="1">
                  <c:v>8.3420229405630861E-2</c:v>
                </c:pt>
                <c:pt idx="2">
                  <c:v>0.50052137643378525</c:v>
                </c:pt>
                <c:pt idx="3">
                  <c:v>4.0667361835245046E-2</c:v>
                </c:pt>
                <c:pt idx="4">
                  <c:v>0.1835245046923879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8-4B64-A248-D8D9692C2B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57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2797315592825281E-2"/>
          <c:y val="0.86132883952696682"/>
          <c:w val="0.93376099294200876"/>
          <c:h val="0.121968439748880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IN" sz="1400" b="1" dirty="0">
                <a:solidFill>
                  <a:schemeClr val="tx1"/>
                </a:solidFill>
              </a:rPr>
              <a:t>Subscriber Count</a:t>
            </a:r>
          </a:p>
        </c:rich>
      </c:tx>
      <c:layout>
        <c:manualLayout>
          <c:xMode val="edge"/>
          <c:yMode val="edge"/>
          <c:x val="0.38431506849315067"/>
          <c:y val="5.83367146170983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09384100959982"/>
          <c:y val="0.13818648718703075"/>
          <c:w val="0.92887253937007874"/>
          <c:h val="0.713462819567381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Subscribers Share</c:v>
                </c:pt>
              </c:strCache>
            </c:strRef>
          </c:tx>
          <c:dPt>
            <c:idx val="0"/>
            <c:bubble3D val="0"/>
            <c:spPr>
              <a:solidFill>
                <a:srgbClr val="EA00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42-49EA-BC90-9FB1EC946B49}"/>
              </c:ext>
            </c:extLst>
          </c:dPt>
          <c:dPt>
            <c:idx val="1"/>
            <c:bubble3D val="0"/>
            <c:spPr>
              <a:solidFill>
                <a:srgbClr val="FF6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42-49EA-BC90-9FB1EC946B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42-49EA-BC90-9FB1EC946B49}"/>
              </c:ext>
            </c:extLst>
          </c:dPt>
          <c:dPt>
            <c:idx val="3"/>
            <c:bubble3D val="0"/>
            <c:spPr>
              <a:solidFill>
                <a:srgbClr val="2B00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42-49EA-BC90-9FB1EC946B49}"/>
              </c:ext>
            </c:extLst>
          </c:dPt>
          <c:dPt>
            <c:idx val="4"/>
            <c:bubble3D val="0"/>
            <c:spPr>
              <a:solidFill>
                <a:srgbClr val="FFCA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839-4B4E-8CCC-D0CFB31E3EDE}"/>
              </c:ext>
            </c:extLst>
          </c:dPt>
          <c:dLbls>
            <c:dLbl>
              <c:idx val="1"/>
              <c:layout>
                <c:manualLayout>
                  <c:x val="-0.17123287671232879"/>
                  <c:y val="0.113895490442906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42-49EA-BC90-9FB1EC946B49}"/>
                </c:ext>
              </c:extLst>
            </c:dLbl>
            <c:dLbl>
              <c:idx val="2"/>
              <c:layout>
                <c:manualLayout>
                  <c:x val="-0.24657534246575341"/>
                  <c:y val="5.00028982432270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42-49EA-BC90-9FB1EC946B49}"/>
                </c:ext>
              </c:extLst>
            </c:dLbl>
            <c:dLbl>
              <c:idx val="3"/>
              <c:layout>
                <c:manualLayout>
                  <c:x val="-0.18493150684931506"/>
                  <c:y val="8.333816373871188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42-49EA-BC90-9FB1EC946B49}"/>
                </c:ext>
              </c:extLst>
            </c:dLbl>
            <c:dLbl>
              <c:idx val="4"/>
              <c:layout>
                <c:manualLayout>
                  <c:x val="-0.15981735159817351"/>
                  <c:y val="-7.778228615613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839-4B4E-8CCC-D0CFB31E3E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NESCAFE India</c:v>
                </c:pt>
                <c:pt idx="1">
                  <c:v>BRU India</c:v>
                </c:pt>
                <c:pt idx="2">
                  <c:v>Rage Coffee</c:v>
                </c:pt>
                <c:pt idx="3">
                  <c:v>Tata Coffee Grand</c:v>
                </c:pt>
                <c:pt idx="4">
                  <c:v>Country Bean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0.93822967522818934</c:v>
                </c:pt>
                <c:pt idx="1">
                  <c:v>3.1840373593716831E-2</c:v>
                </c:pt>
                <c:pt idx="2">
                  <c:v>1.4115898959881129E-2</c:v>
                </c:pt>
                <c:pt idx="3">
                  <c:v>1.1483761409467205E-2</c:v>
                </c:pt>
                <c:pt idx="4">
                  <c:v>4.3302908087454895E-3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2-4CD9-9D55-E429A1C5F1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64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576636824506525E-2"/>
          <c:y val="0.85328633440039714"/>
          <c:w val="0.90933987703591845"/>
          <c:h val="0.13004603285186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Views &amp; Spends Share</a:t>
            </a:r>
            <a:endParaRPr lang="en-IN" sz="18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63012120333846"/>
          <c:y val="0.12177882778745286"/>
          <c:w val="0.83653951316656328"/>
          <c:h val="0.7323790331378913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Views Share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NESCAFE India</c:v>
                </c:pt>
                <c:pt idx="1">
                  <c:v>BRU India</c:v>
                </c:pt>
                <c:pt idx="2">
                  <c:v>Rage Coffee</c:v>
                </c:pt>
                <c:pt idx="3">
                  <c:v>Tata Coffee Grand</c:v>
                </c:pt>
                <c:pt idx="4">
                  <c:v>Country Bean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0.9422602084247752</c:v>
                </c:pt>
                <c:pt idx="1">
                  <c:v>2.2197170383080105E-2</c:v>
                </c:pt>
                <c:pt idx="2">
                  <c:v>1.7278943839472968E-2</c:v>
                </c:pt>
                <c:pt idx="3">
                  <c:v>1.7456013961238945E-2</c:v>
                </c:pt>
                <c:pt idx="4">
                  <c:v>8.0766339143272935E-4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8-4B64-A248-D8D9692C2B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Spend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NESCAFE India</c:v>
                </c:pt>
                <c:pt idx="1">
                  <c:v>BRU India</c:v>
                </c:pt>
                <c:pt idx="2">
                  <c:v>Rage Coffee</c:v>
                </c:pt>
                <c:pt idx="3">
                  <c:v>Tata Coffee Grand</c:v>
                </c:pt>
                <c:pt idx="4">
                  <c:v>Country Bean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0.91446202671034682</c:v>
                </c:pt>
                <c:pt idx="1">
                  <c:v>3.9370538948903369E-2</c:v>
                </c:pt>
                <c:pt idx="2">
                  <c:v>1.1039097592012086E-2</c:v>
                </c:pt>
                <c:pt idx="3">
                  <c:v>3.4791949821411636E-2</c:v>
                </c:pt>
                <c:pt idx="4">
                  <c:v>3.3638692732596053E-4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6F-4E89-A37C-48FC4FDBB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9"/>
        <c:axId val="348620048"/>
        <c:axId val="15451760"/>
      </c:barChart>
      <c:catAx>
        <c:axId val="34862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5451760"/>
        <c:crosses val="autoZero"/>
        <c:auto val="1"/>
        <c:lblAlgn val="ctr"/>
        <c:lblOffset val="100"/>
        <c:noMultiLvlLbl val="0"/>
      </c:catAx>
      <c:valAx>
        <c:axId val="15451760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34862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85169511093983"/>
          <c:y val="4.9410288739707403E-2"/>
          <c:w val="9.8795112850802516E-2"/>
          <c:h val="0.101309094430923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>
                  <a:lumMod val="10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GB" dirty="0"/>
              <a:t>Daily</a:t>
            </a:r>
            <a:r>
              <a:rPr lang="en-GB" baseline="0" dirty="0"/>
              <a:t> YouTube </a:t>
            </a:r>
            <a:r>
              <a:rPr lang="en-GB" dirty="0"/>
              <a:t>Spends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49811104121579E-2"/>
          <c:y val="0.12177886861658832"/>
          <c:w val="0.90550707707994316"/>
          <c:h val="0.62309268142253882"/>
        </c:manualLayout>
      </c:layout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NESCAFE India</c:v>
                </c:pt>
              </c:strCache>
            </c:strRef>
          </c:tx>
          <c:spPr>
            <a:ln w="2857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154.92000000178814</c:v>
                </c:pt>
                <c:pt idx="1">
                  <c:v>158.03999999910593</c:v>
                </c:pt>
                <c:pt idx="2">
                  <c:v>156.96000000089407</c:v>
                </c:pt>
                <c:pt idx="3">
                  <c:v>11494.980000000447</c:v>
                </c:pt>
                <c:pt idx="4">
                  <c:v>23720.820000000298</c:v>
                </c:pt>
                <c:pt idx="5">
                  <c:v>24484.679999999702</c:v>
                </c:pt>
                <c:pt idx="6">
                  <c:v>26295.719999998808</c:v>
                </c:pt>
                <c:pt idx="7">
                  <c:v>29738.39999999851</c:v>
                </c:pt>
                <c:pt idx="8">
                  <c:v>49351.080000001937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F8-4B64-A248-D8D9692C2B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BRU India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9.2399999999906868</c:v>
                </c:pt>
                <c:pt idx="1">
                  <c:v>12</c:v>
                </c:pt>
                <c:pt idx="2">
                  <c:v>12.059999999823049</c:v>
                </c:pt>
                <c:pt idx="3">
                  <c:v>12.71999999997206</c:v>
                </c:pt>
                <c:pt idx="4">
                  <c:v>15.660000000149012</c:v>
                </c:pt>
                <c:pt idx="5">
                  <c:v>20.399999999906868</c:v>
                </c:pt>
                <c:pt idx="6">
                  <c:v>14.880000000121072</c:v>
                </c:pt>
                <c:pt idx="7">
                  <c:v>18.059999999823049</c:v>
                </c:pt>
                <c:pt idx="8">
                  <c:v>17.700000000186265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6F-4E89-A37C-48FC4FDBB5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Rage Coffee</c:v>
                </c:pt>
              </c:strCache>
            </c:strRef>
          </c:tx>
          <c:spPr>
            <a:ln w="28575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1.5</c:v>
                </c:pt>
                <c:pt idx="1">
                  <c:v>1.6799999999930151</c:v>
                </c:pt>
                <c:pt idx="2">
                  <c:v>2.0399999999790452</c:v>
                </c:pt>
                <c:pt idx="3">
                  <c:v>1.7399999999906868</c:v>
                </c:pt>
                <c:pt idx="4">
                  <c:v>1.6199999999953434</c:v>
                </c:pt>
                <c:pt idx="5">
                  <c:v>1.4400000000023283</c:v>
                </c:pt>
                <c:pt idx="6">
                  <c:v>1.6799999999930151</c:v>
                </c:pt>
                <c:pt idx="7">
                  <c:v>1.2600000000093132</c:v>
                </c:pt>
                <c:pt idx="8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32-4DDD-8F7B-4EB3D5B6360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Tata Coffee Grand</c:v>
                </c:pt>
              </c:strCache>
            </c:strRef>
          </c:tx>
          <c:spPr>
            <a:ln w="28575" cap="rnd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  <c:pt idx="0">
                  <c:v>5.0999999999767169</c:v>
                </c:pt>
                <c:pt idx="1">
                  <c:v>6.6600000000325963</c:v>
                </c:pt>
                <c:pt idx="2">
                  <c:v>4.3199999999487773</c:v>
                </c:pt>
                <c:pt idx="3">
                  <c:v>5.6999999999534339</c:v>
                </c:pt>
                <c:pt idx="4">
                  <c:v>3.840000000083819</c:v>
                </c:pt>
                <c:pt idx="5">
                  <c:v>4.9799999999813735</c:v>
                </c:pt>
                <c:pt idx="6">
                  <c:v>3.4799999999813735</c:v>
                </c:pt>
                <c:pt idx="7">
                  <c:v>3.7199999999720603</c:v>
                </c:pt>
                <c:pt idx="8">
                  <c:v>4.1400000000139698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32-4DDD-8F7B-4EB3D5B6360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Country Bean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0.78000000000065484</c:v>
                </c:pt>
                <c:pt idx="1">
                  <c:v>0.65999999999985448</c:v>
                </c:pt>
                <c:pt idx="2">
                  <c:v>0.84000000000014552</c:v>
                </c:pt>
                <c:pt idx="3">
                  <c:v>0.77999999999883585</c:v>
                </c:pt>
                <c:pt idx="4">
                  <c:v>0.65999999999985448</c:v>
                </c:pt>
                <c:pt idx="5">
                  <c:v>0.48000000000138243</c:v>
                </c:pt>
                <c:pt idx="6">
                  <c:v>0.71999999999934516</c:v>
                </c:pt>
                <c:pt idx="7">
                  <c:v>0.8999999999996362</c:v>
                </c:pt>
                <c:pt idx="8">
                  <c:v>0.65999999999985448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8E-454D-85EB-9C1C28B7F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20048"/>
        <c:axId val="15451760"/>
      </c:lineChart>
      <c:catAx>
        <c:axId val="348620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Date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5451760"/>
        <c:crosses val="autoZero"/>
        <c:auto val="0"/>
        <c:lblAlgn val="ctr"/>
        <c:lblOffset val="100"/>
        <c:noMultiLvlLbl val="1"/>
      </c:catAx>
      <c:valAx>
        <c:axId val="15451760"/>
        <c:scaling>
          <c:orientation val="minMax"/>
        </c:scaling>
        <c:delete val="0"/>
        <c:axPos val="l"/>
        <c:numFmt formatCode="#,\k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34862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200"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GB" dirty="0"/>
              <a:t>Daily YouTube</a:t>
            </a:r>
            <a:r>
              <a:rPr lang="en-GB" baseline="0" dirty="0"/>
              <a:t> Views</a:t>
            </a:r>
            <a:endParaRPr lang="en-IN" dirty="0"/>
          </a:p>
        </c:rich>
      </c:tx>
      <c:layout>
        <c:manualLayout>
          <c:xMode val="edge"/>
          <c:yMode val="edge"/>
          <c:x val="0.39021306212678697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1106074443040979E-2"/>
          <c:y val="0.16363063560245492"/>
          <c:w val="0.88510375171277256"/>
          <c:h val="0.58444857567683473"/>
        </c:manualLayout>
      </c:layout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NESCAFE India</c:v>
                </c:pt>
              </c:strCache>
            </c:strRef>
          </c:tx>
          <c:spPr>
            <a:effectLst/>
          </c:spPr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38953</c:v>
                </c:pt>
                <c:pt idx="1">
                  <c:v>36947</c:v>
                </c:pt>
                <c:pt idx="2">
                  <c:v>44514</c:v>
                </c:pt>
                <c:pt idx="3">
                  <c:v>262848</c:v>
                </c:pt>
                <c:pt idx="4">
                  <c:v>1021844</c:v>
                </c:pt>
                <c:pt idx="5">
                  <c:v>631346</c:v>
                </c:pt>
                <c:pt idx="6">
                  <c:v>918400</c:v>
                </c:pt>
                <c:pt idx="7">
                  <c:v>919924</c:v>
                </c:pt>
                <c:pt idx="8">
                  <c:v>1520338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F8-4B64-A248-D8D9692C2B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BRU India</c:v>
                </c:pt>
              </c:strCache>
            </c:strRef>
          </c:tx>
          <c:spPr>
            <a:effectLst/>
          </c:spPr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555</c:v>
                </c:pt>
                <c:pt idx="1">
                  <c:v>758</c:v>
                </c:pt>
                <c:pt idx="2">
                  <c:v>761</c:v>
                </c:pt>
                <c:pt idx="3">
                  <c:v>0</c:v>
                </c:pt>
                <c:pt idx="4">
                  <c:v>1025</c:v>
                </c:pt>
                <c:pt idx="5">
                  <c:v>830</c:v>
                </c:pt>
                <c:pt idx="6">
                  <c:v>954</c:v>
                </c:pt>
                <c:pt idx="7">
                  <c:v>1004</c:v>
                </c:pt>
                <c:pt idx="8">
                  <c:v>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6F-4E89-A37C-48FC4FDBB5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Rage Coffee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324</c:v>
                </c:pt>
                <c:pt idx="1">
                  <c:v>357</c:v>
                </c:pt>
                <c:pt idx="2">
                  <c:v>474</c:v>
                </c:pt>
                <c:pt idx="3">
                  <c:v>364</c:v>
                </c:pt>
                <c:pt idx="4">
                  <c:v>393</c:v>
                </c:pt>
                <c:pt idx="5">
                  <c:v>312</c:v>
                </c:pt>
                <c:pt idx="6">
                  <c:v>559</c:v>
                </c:pt>
                <c:pt idx="7">
                  <c:v>367</c:v>
                </c:pt>
                <c:pt idx="8">
                  <c:v>358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29-43E4-A59D-3426E2AA39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Tata Coffee Grand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  <c:pt idx="0">
                  <c:v>140</c:v>
                </c:pt>
                <c:pt idx="1">
                  <c:v>192</c:v>
                </c:pt>
                <c:pt idx="2">
                  <c:v>175</c:v>
                </c:pt>
                <c:pt idx="3">
                  <c:v>198</c:v>
                </c:pt>
                <c:pt idx="4">
                  <c:v>145</c:v>
                </c:pt>
                <c:pt idx="5">
                  <c:v>156</c:v>
                </c:pt>
                <c:pt idx="6">
                  <c:v>150</c:v>
                </c:pt>
                <c:pt idx="7">
                  <c:v>156</c:v>
                </c:pt>
                <c:pt idx="8">
                  <c:v>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29-43E4-A59D-3426E2AA399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Country Bean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m/d/yyyy</c:formatCode>
                <c:ptCount val="9"/>
                <c:pt idx="0">
                  <c:v>45381</c:v>
                </c:pt>
                <c:pt idx="1">
                  <c:v>45382</c:v>
                </c:pt>
                <c:pt idx="2">
                  <c:v>45383</c:v>
                </c:pt>
                <c:pt idx="3">
                  <c:v>45384</c:v>
                </c:pt>
                <c:pt idx="4">
                  <c:v>45385</c:v>
                </c:pt>
                <c:pt idx="5">
                  <c:v>45386</c:v>
                </c:pt>
                <c:pt idx="6">
                  <c:v>45387</c:v>
                </c:pt>
                <c:pt idx="7">
                  <c:v>45388</c:v>
                </c:pt>
                <c:pt idx="8">
                  <c:v>45389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154</c:v>
                </c:pt>
                <c:pt idx="1">
                  <c:v>163</c:v>
                </c:pt>
                <c:pt idx="2">
                  <c:v>211</c:v>
                </c:pt>
                <c:pt idx="3">
                  <c:v>147</c:v>
                </c:pt>
                <c:pt idx="4">
                  <c:v>203</c:v>
                </c:pt>
                <c:pt idx="5">
                  <c:v>118</c:v>
                </c:pt>
                <c:pt idx="6">
                  <c:v>164</c:v>
                </c:pt>
                <c:pt idx="7">
                  <c:v>173</c:v>
                </c:pt>
                <c:pt idx="8">
                  <c:v>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17-4ABC-9CD9-7C5E7CC7C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620048"/>
        <c:axId val="15451760"/>
      </c:lineChart>
      <c:catAx>
        <c:axId val="348620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Date</a:t>
                </a:r>
                <a:endParaRPr lang="en-IN" dirty="0"/>
              </a:p>
            </c:rich>
          </c:tx>
          <c:overlay val="0"/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5451760"/>
        <c:crosses val="autoZero"/>
        <c:auto val="0"/>
        <c:lblAlgn val="ctr"/>
        <c:lblOffset val="100"/>
        <c:noMultiLvlLbl val="1"/>
      </c:catAx>
      <c:valAx>
        <c:axId val="15451760"/>
        <c:scaling>
          <c:orientation val="minMax"/>
        </c:scaling>
        <c:delete val="0"/>
        <c:axPos val="l"/>
        <c:numFmt formatCode="#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48620048"/>
        <c:crosses val="autoZero"/>
        <c:crossBetween val="between"/>
      </c:valAx>
      <c:spPr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8.0438726832497087E-2"/>
          <c:y val="6.3210272210231788E-2"/>
          <c:w val="0.71356024996661926"/>
          <c:h val="5.6240245565686887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Century Gothic" panose="020B050202020202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GB" sz="1800" b="1" i="0" u="none" strike="noStrike" baseline="0" dirty="0">
                <a:effectLst/>
              </a:rPr>
              <a:t>Paid Views vs. Organic Views</a:t>
            </a:r>
            <a:endParaRPr lang="en-IN" sz="18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939960629921263E-2"/>
          <c:y val="0.13290822124311827"/>
          <c:w val="0.92887253937007874"/>
          <c:h val="0.74454946708169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Organic Views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NESCAFE India</c:v>
                </c:pt>
                <c:pt idx="1">
                  <c:v>BRU India</c:v>
                </c:pt>
                <c:pt idx="2">
                  <c:v>Rage Coffee</c:v>
                </c:pt>
                <c:pt idx="3">
                  <c:v>Tata Coffee Grand</c:v>
                </c:pt>
                <c:pt idx="4">
                  <c:v>Country Bean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0.55464249024579704</c:v>
                </c:pt>
                <c:pt idx="1">
                  <c:v>0.18606879413584337</c:v>
                </c:pt>
                <c:pt idx="2">
                  <c:v>0.70682270405200465</c:v>
                </c:pt>
                <c:pt idx="3">
                  <c:v>8.5365365243075961E-2</c:v>
                </c:pt>
                <c:pt idx="4">
                  <c:v>0.80887272546113509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8-4B64-A248-D8D9692C2B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Paid Views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NESCAFE India</c:v>
                </c:pt>
                <c:pt idx="1">
                  <c:v>BRU India</c:v>
                </c:pt>
                <c:pt idx="2">
                  <c:v>Rage Coffee</c:v>
                </c:pt>
                <c:pt idx="3">
                  <c:v>Tata Coffee Grand</c:v>
                </c:pt>
                <c:pt idx="4">
                  <c:v>Country Bean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0.44535750975420296</c:v>
                </c:pt>
                <c:pt idx="1">
                  <c:v>0.81393120586415657</c:v>
                </c:pt>
                <c:pt idx="2">
                  <c:v>0.29317729594799535</c:v>
                </c:pt>
                <c:pt idx="3">
                  <c:v>0.91463463475692408</c:v>
                </c:pt>
                <c:pt idx="4">
                  <c:v>0.19112727453886491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F8-4B64-A248-D8D9692C2B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8620048"/>
        <c:axId val="15451760"/>
      </c:barChart>
      <c:catAx>
        <c:axId val="34862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5451760"/>
        <c:crosses val="autoZero"/>
        <c:auto val="1"/>
        <c:lblAlgn val="ctr"/>
        <c:lblOffset val="100"/>
        <c:noMultiLvlLbl val="0"/>
      </c:catAx>
      <c:valAx>
        <c:axId val="1545176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34862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0800339207824845"/>
          <c:y val="3.0546928402913787E-2"/>
          <c:w val="0.1819594705133403"/>
          <c:h val="9.81854226300486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748B1-034C-4FC2-BD3C-99B4D3CE2153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B9084-5415-4F4A-9EB0-EA68E7795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5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11f691e733c_0_8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2" name="Google Shape;2452;g11f691e733c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8e573d0f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g28e573d0f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8e573d0f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3" name="Google Shape;1633;g28e573d0f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8e573d0ff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7" name="Google Shape;1657;g28e573d0ff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11f691e733c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9" name="Google Shape;2549;g11f691e733c_0_1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dirty="0"/>
              <a:t>The organic views and paid views are modelled numbers based on Pixability models. Only </a:t>
            </a:r>
            <a:r>
              <a:rPr lang="en-IN" dirty="0" err="1"/>
              <a:t>Trueview</a:t>
            </a:r>
            <a:r>
              <a:rPr lang="en-IN" dirty="0"/>
              <a:t> spends are considered.</a:t>
            </a:r>
            <a:endParaRPr dirty="0"/>
          </a:p>
        </p:txBody>
      </p:sp>
      <p:sp>
        <p:nvSpPr>
          <p:cNvPr id="2550" name="Google Shape;2550;g11f691e733c_0_1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9084-5415-4F4A-9EB0-EA68E779566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78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categories here are categories of the videos that these brands are posting.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9084-5415-4F4A-9EB0-EA68E779566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23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9084-5415-4F4A-9EB0-EA68E779566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2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0.png"/><Relationship Id="rId5" Type="http://schemas.openxmlformats.org/officeDocument/2006/relationships/image" Target="../media/image43.jpg"/><Relationship Id="rId4" Type="http://schemas.openxmlformats.org/officeDocument/2006/relationships/image" Target="../media/image49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t="-8474" b="-8580"/>
          <a:stretch/>
        </p:blipFill>
        <p:spPr>
          <a:xfrm>
            <a:off x="10954697" y="53791"/>
            <a:ext cx="1237657" cy="555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016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 1">
  <p:cSld name="4_Comparison 1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838200" y="1635091"/>
            <a:ext cx="3420000" cy="4389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7"/>
          <p:cNvSpPr/>
          <p:nvPr/>
        </p:nvSpPr>
        <p:spPr>
          <a:xfrm>
            <a:off x="45005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7"/>
          <p:cNvSpPr/>
          <p:nvPr/>
        </p:nvSpPr>
        <p:spPr>
          <a:xfrm>
            <a:off x="81581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838200" y="3859573"/>
            <a:ext cx="34200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2"/>
          </p:nvPr>
        </p:nvSpPr>
        <p:spPr>
          <a:xfrm>
            <a:off x="45053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3"/>
          </p:nvPr>
        </p:nvSpPr>
        <p:spPr>
          <a:xfrm>
            <a:off x="81629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838200" y="358163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5"/>
          </p:nvPr>
        </p:nvSpPr>
        <p:spPr>
          <a:xfrm>
            <a:off x="4505333" y="3611939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6"/>
          </p:nvPr>
        </p:nvSpPr>
        <p:spPr>
          <a:xfrm>
            <a:off x="8162933" y="3611937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17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1319742" y="1774674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7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5159377" y="1774674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7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8707846" y="1774674"/>
            <a:ext cx="2044932" cy="16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 txBox="1">
            <a:spLocks noGrp="1"/>
          </p:cNvSpPr>
          <p:nvPr>
            <p:ph type="body" idx="7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02495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1">
  <p:cSld name="1_Comparison 1">
    <p:bg>
      <p:bgPr>
        <a:solidFill>
          <a:schemeClr val="dk1"/>
        </a:solid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08"/>
          <p:cNvSpPr/>
          <p:nvPr/>
        </p:nvSpPr>
        <p:spPr>
          <a:xfrm>
            <a:off x="838200" y="1817337"/>
            <a:ext cx="3420000" cy="31720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6" name="Google Shape;1436;p108"/>
          <p:cNvSpPr/>
          <p:nvPr/>
        </p:nvSpPr>
        <p:spPr>
          <a:xfrm>
            <a:off x="4500567" y="1807017"/>
            <a:ext cx="3420000" cy="31720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7" name="Google Shape;1437;p108"/>
          <p:cNvSpPr/>
          <p:nvPr/>
        </p:nvSpPr>
        <p:spPr>
          <a:xfrm>
            <a:off x="8158167" y="1807017"/>
            <a:ext cx="3420000" cy="31720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8" name="Google Shape;1438;p108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108"/>
          <p:cNvSpPr txBox="1">
            <a:spLocks noGrp="1"/>
          </p:cNvSpPr>
          <p:nvPr>
            <p:ph type="body" idx="1"/>
          </p:nvPr>
        </p:nvSpPr>
        <p:spPr>
          <a:xfrm>
            <a:off x="838200" y="3859573"/>
            <a:ext cx="34200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40" name="Google Shape;1440;p108"/>
          <p:cNvSpPr txBox="1">
            <a:spLocks noGrp="1"/>
          </p:cNvSpPr>
          <p:nvPr>
            <p:ph type="body" idx="2"/>
          </p:nvPr>
        </p:nvSpPr>
        <p:spPr>
          <a:xfrm>
            <a:off x="4505333" y="3880213"/>
            <a:ext cx="34200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41" name="Google Shape;1441;p108"/>
          <p:cNvSpPr txBox="1">
            <a:spLocks noGrp="1"/>
          </p:cNvSpPr>
          <p:nvPr>
            <p:ph type="body" idx="3"/>
          </p:nvPr>
        </p:nvSpPr>
        <p:spPr>
          <a:xfrm>
            <a:off x="8162933" y="3880213"/>
            <a:ext cx="34200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42" name="Google Shape;1442;p108"/>
          <p:cNvSpPr>
            <a:spLocks noGrp="1"/>
          </p:cNvSpPr>
          <p:nvPr>
            <p:ph type="pic" idx="4"/>
          </p:nvPr>
        </p:nvSpPr>
        <p:spPr>
          <a:xfrm>
            <a:off x="1199092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3" name="Google Shape;1443;p108"/>
          <p:cNvSpPr>
            <a:spLocks noGrp="1"/>
          </p:cNvSpPr>
          <p:nvPr>
            <p:ph type="pic" idx="5"/>
          </p:nvPr>
        </p:nvSpPr>
        <p:spPr>
          <a:xfrm>
            <a:off x="4852160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4" name="Google Shape;1444;p108"/>
          <p:cNvSpPr>
            <a:spLocks noGrp="1"/>
          </p:cNvSpPr>
          <p:nvPr>
            <p:ph type="pic" idx="6"/>
          </p:nvPr>
        </p:nvSpPr>
        <p:spPr>
          <a:xfrm>
            <a:off x="8491276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45" name="Google Shape;1445;p108"/>
          <p:cNvSpPr txBox="1">
            <a:spLocks noGrp="1"/>
          </p:cNvSpPr>
          <p:nvPr>
            <p:ph type="body" idx="7"/>
          </p:nvPr>
        </p:nvSpPr>
        <p:spPr>
          <a:xfrm>
            <a:off x="838200" y="5215371"/>
            <a:ext cx="107448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108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41824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ograpy">
  <p:cSld name="Geograpy">
    <p:bg>
      <p:bgPr>
        <a:solidFill>
          <a:schemeClr val="lt1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9"/>
          <p:cNvSpPr>
            <a:spLocks noGrp="1"/>
          </p:cNvSpPr>
          <p:nvPr>
            <p:ph type="pic" idx="2"/>
          </p:nvPr>
        </p:nvSpPr>
        <p:spPr>
          <a:xfrm>
            <a:off x="5159376" y="-1"/>
            <a:ext cx="3840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49" name="Google Shape;1449;p109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0" name="Google Shape;1450;p109"/>
          <p:cNvSpPr txBox="1">
            <a:spLocks noGrp="1"/>
          </p:cNvSpPr>
          <p:nvPr>
            <p:ph type="body" idx="3"/>
          </p:nvPr>
        </p:nvSpPr>
        <p:spPr>
          <a:xfrm>
            <a:off x="359832" y="1717951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1" name="Google Shape;1451;p109"/>
          <p:cNvSpPr txBox="1">
            <a:spLocks noGrp="1"/>
          </p:cNvSpPr>
          <p:nvPr>
            <p:ph type="body" idx="4"/>
          </p:nvPr>
        </p:nvSpPr>
        <p:spPr>
          <a:xfrm>
            <a:off x="359832" y="2945665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2" name="Google Shape;1452;p109"/>
          <p:cNvSpPr txBox="1">
            <a:spLocks noGrp="1"/>
          </p:cNvSpPr>
          <p:nvPr>
            <p:ph type="body" idx="5"/>
          </p:nvPr>
        </p:nvSpPr>
        <p:spPr>
          <a:xfrm>
            <a:off x="359832" y="319642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3" name="Google Shape;1453;p109"/>
          <p:cNvSpPr txBox="1">
            <a:spLocks noGrp="1"/>
          </p:cNvSpPr>
          <p:nvPr>
            <p:ph type="body" idx="6"/>
          </p:nvPr>
        </p:nvSpPr>
        <p:spPr>
          <a:xfrm>
            <a:off x="361480" y="4424136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109"/>
          <p:cNvSpPr txBox="1">
            <a:spLocks noGrp="1"/>
          </p:cNvSpPr>
          <p:nvPr>
            <p:ph type="body" idx="7"/>
          </p:nvPr>
        </p:nvSpPr>
        <p:spPr>
          <a:xfrm>
            <a:off x="361480" y="467489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5" name="Google Shape;1455;p109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10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57" name="Google Shape;1457;p109"/>
          <p:cNvSpPr/>
          <p:nvPr/>
        </p:nvSpPr>
        <p:spPr>
          <a:xfrm>
            <a:off x="9468741" y="1"/>
            <a:ext cx="2161095" cy="3406023"/>
          </a:xfrm>
          <a:custGeom>
            <a:avLst/>
            <a:gdLst/>
            <a:ahLst/>
            <a:cxnLst/>
            <a:rect l="l" t="t" r="r" b="b"/>
            <a:pathLst>
              <a:path w="3291007" h="5134708" extrusionOk="0">
                <a:moveTo>
                  <a:pt x="8546" y="0"/>
                </a:moveTo>
                <a:lnTo>
                  <a:pt x="3291007" y="0"/>
                </a:lnTo>
                <a:lnTo>
                  <a:pt x="3291007" y="5134708"/>
                </a:lnTo>
                <a:lnTo>
                  <a:pt x="0" y="1827485"/>
                </a:lnTo>
                <a:cubicBezTo>
                  <a:pt x="2849" y="1218323"/>
                  <a:pt x="5697" y="609162"/>
                  <a:pt x="85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8" name="Google Shape;1458;p109"/>
          <p:cNvSpPr/>
          <p:nvPr/>
        </p:nvSpPr>
        <p:spPr>
          <a:xfrm>
            <a:off x="359833" y="356697"/>
            <a:ext cx="1559600" cy="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Geography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09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1352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">
  <p:cSld name="Device">
    <p:bg>
      <p:bgPr>
        <a:solidFill>
          <a:schemeClr val="dk1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10"/>
          <p:cNvSpPr/>
          <p:nvPr/>
        </p:nvSpPr>
        <p:spPr>
          <a:xfrm>
            <a:off x="838200" y="1817337"/>
            <a:ext cx="3420000" cy="31720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2" name="Google Shape;1462;p110"/>
          <p:cNvSpPr/>
          <p:nvPr/>
        </p:nvSpPr>
        <p:spPr>
          <a:xfrm>
            <a:off x="4500567" y="1807017"/>
            <a:ext cx="3420000" cy="31720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3" name="Google Shape;1463;p110"/>
          <p:cNvSpPr/>
          <p:nvPr/>
        </p:nvSpPr>
        <p:spPr>
          <a:xfrm>
            <a:off x="8158167" y="1807017"/>
            <a:ext cx="3420000" cy="31720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4" name="Google Shape;1464;p110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110"/>
          <p:cNvSpPr txBox="1">
            <a:spLocks noGrp="1"/>
          </p:cNvSpPr>
          <p:nvPr>
            <p:ph type="body" idx="1"/>
          </p:nvPr>
        </p:nvSpPr>
        <p:spPr>
          <a:xfrm>
            <a:off x="838200" y="3859573"/>
            <a:ext cx="34200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66" name="Google Shape;1466;p110"/>
          <p:cNvSpPr txBox="1">
            <a:spLocks noGrp="1"/>
          </p:cNvSpPr>
          <p:nvPr>
            <p:ph type="body" idx="2"/>
          </p:nvPr>
        </p:nvSpPr>
        <p:spPr>
          <a:xfrm>
            <a:off x="4505333" y="3880213"/>
            <a:ext cx="34200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67" name="Google Shape;1467;p110"/>
          <p:cNvSpPr txBox="1">
            <a:spLocks noGrp="1"/>
          </p:cNvSpPr>
          <p:nvPr>
            <p:ph type="body" idx="3"/>
          </p:nvPr>
        </p:nvSpPr>
        <p:spPr>
          <a:xfrm>
            <a:off x="8162933" y="3880213"/>
            <a:ext cx="3420000" cy="1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68" name="Google Shape;1468;p110"/>
          <p:cNvSpPr>
            <a:spLocks noGrp="1"/>
          </p:cNvSpPr>
          <p:nvPr>
            <p:ph type="pic" idx="4"/>
          </p:nvPr>
        </p:nvSpPr>
        <p:spPr>
          <a:xfrm>
            <a:off x="1199092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69" name="Google Shape;1469;p110"/>
          <p:cNvSpPr>
            <a:spLocks noGrp="1"/>
          </p:cNvSpPr>
          <p:nvPr>
            <p:ph type="pic" idx="5"/>
          </p:nvPr>
        </p:nvSpPr>
        <p:spPr>
          <a:xfrm>
            <a:off x="4852160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0" name="Google Shape;1470;p110"/>
          <p:cNvSpPr>
            <a:spLocks noGrp="1"/>
          </p:cNvSpPr>
          <p:nvPr>
            <p:ph type="pic" idx="6"/>
          </p:nvPr>
        </p:nvSpPr>
        <p:spPr>
          <a:xfrm>
            <a:off x="8491276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1" name="Google Shape;1471;p110"/>
          <p:cNvSpPr/>
          <p:nvPr/>
        </p:nvSpPr>
        <p:spPr>
          <a:xfrm>
            <a:off x="9381067" y="0"/>
            <a:ext cx="2810933" cy="914400"/>
          </a:xfrm>
          <a:custGeom>
            <a:avLst/>
            <a:gdLst/>
            <a:ahLst/>
            <a:cxnLst/>
            <a:rect l="l" t="t" r="r" b="b"/>
            <a:pathLst>
              <a:path w="4216400" h="1371600" extrusionOk="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2" name="Google Shape;1472;p110"/>
          <p:cNvSpPr txBox="1"/>
          <p:nvPr/>
        </p:nvSpPr>
        <p:spPr>
          <a:xfrm>
            <a:off x="10511896" y="301033"/>
            <a:ext cx="2140800" cy="3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DEVICE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10"/>
          <p:cNvSpPr txBox="1">
            <a:spLocks noGrp="1"/>
          </p:cNvSpPr>
          <p:nvPr>
            <p:ph type="body" idx="7"/>
          </p:nvPr>
        </p:nvSpPr>
        <p:spPr>
          <a:xfrm>
            <a:off x="838200" y="5215371"/>
            <a:ext cx="107448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74" name="Google Shape;1474;p110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20939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-Branded Title Slide">
  <p:cSld name="Co-Branded Title Slide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11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7" name="Google Shape;1477;p111"/>
          <p:cNvSpPr txBox="1">
            <a:spLocks noGrp="1"/>
          </p:cNvSpPr>
          <p:nvPr>
            <p:ph type="body" idx="1"/>
          </p:nvPr>
        </p:nvSpPr>
        <p:spPr>
          <a:xfrm>
            <a:off x="359832" y="1460728"/>
            <a:ext cx="3839600" cy="3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  <a:defRPr sz="40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78" name="Google Shape;1478;p111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pic>
        <p:nvPicPr>
          <p:cNvPr id="1479" name="Google Shape;147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849" y="380001"/>
            <a:ext cx="2584303" cy="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11"/>
          <p:cNvSpPr>
            <a:spLocks noGrp="1"/>
          </p:cNvSpPr>
          <p:nvPr>
            <p:ph type="pic" idx="3"/>
          </p:nvPr>
        </p:nvSpPr>
        <p:spPr>
          <a:xfrm>
            <a:off x="3119967" y="414267"/>
            <a:ext cx="2879600" cy="794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81" name="Google Shape;1481;p111"/>
          <p:cNvCxnSpPr/>
          <p:nvPr/>
        </p:nvCxnSpPr>
        <p:spPr>
          <a:xfrm>
            <a:off x="2874209" y="334516"/>
            <a:ext cx="0" cy="10080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2" name="Google Shape;1482;p111"/>
          <p:cNvSpPr txBox="1"/>
          <p:nvPr/>
        </p:nvSpPr>
        <p:spPr>
          <a:xfrm>
            <a:off x="2565399" y="-745150"/>
            <a:ext cx="2380400" cy="554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client logo, make sure it is vertically centred and the left edged is flush against this line 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3" name="Google Shape;1483;p111"/>
          <p:cNvCxnSpPr/>
          <p:nvPr/>
        </p:nvCxnSpPr>
        <p:spPr>
          <a:xfrm>
            <a:off x="3445931" y="-191067"/>
            <a:ext cx="0" cy="191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84" name="Google Shape;1484;p111"/>
          <p:cNvSpPr txBox="1">
            <a:spLocks noGrp="1"/>
          </p:cNvSpPr>
          <p:nvPr>
            <p:ph type="body" idx="4"/>
          </p:nvPr>
        </p:nvSpPr>
        <p:spPr>
          <a:xfrm>
            <a:off x="359833" y="4321661"/>
            <a:ext cx="3720000" cy="19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2133" b="1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195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8">
          <p15:clr>
            <a:srgbClr val="FBAE40"/>
          </p15:clr>
        </p15:guide>
        <p15:guide id="3" orient="horz" pos="2300">
          <p15:clr>
            <a:srgbClr val="FBAE40"/>
          </p15:clr>
        </p15:guide>
        <p15:guide id="4" pos="162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-Branded Title Slide DARK">
  <p:cSld name="Co-Branded Title Slide DARK">
    <p:bg>
      <p:bgPr>
        <a:solidFill>
          <a:schemeClr val="dk1"/>
        </a:solid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12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87" name="Google Shape;1487;p112"/>
          <p:cNvSpPr txBox="1">
            <a:spLocks noGrp="1"/>
          </p:cNvSpPr>
          <p:nvPr>
            <p:ph type="body" idx="1"/>
          </p:nvPr>
        </p:nvSpPr>
        <p:spPr>
          <a:xfrm>
            <a:off x="359832" y="1460727"/>
            <a:ext cx="3839600" cy="39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None/>
              <a:defRPr sz="40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88" name="Google Shape;1488;p11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pic>
        <p:nvPicPr>
          <p:cNvPr id="1489" name="Google Shape;1489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849" y="380001"/>
            <a:ext cx="2584303" cy="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12"/>
          <p:cNvSpPr>
            <a:spLocks noGrp="1"/>
          </p:cNvSpPr>
          <p:nvPr>
            <p:ph type="pic" idx="3"/>
          </p:nvPr>
        </p:nvSpPr>
        <p:spPr>
          <a:xfrm>
            <a:off x="3167432" y="416349"/>
            <a:ext cx="2879600" cy="794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91" name="Google Shape;1491;p112"/>
          <p:cNvCxnSpPr/>
          <p:nvPr/>
        </p:nvCxnSpPr>
        <p:spPr>
          <a:xfrm flipH="1">
            <a:off x="2713372" y="287808"/>
            <a:ext cx="2800" cy="1036800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2" name="Google Shape;1492;p112"/>
          <p:cNvSpPr txBox="1"/>
          <p:nvPr/>
        </p:nvSpPr>
        <p:spPr>
          <a:xfrm>
            <a:off x="2565399" y="-745150"/>
            <a:ext cx="2380400" cy="554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client logo, make sure it is vertically centred and the left edged is flush against this line 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3" name="Google Shape;1493;p112"/>
          <p:cNvCxnSpPr/>
          <p:nvPr/>
        </p:nvCxnSpPr>
        <p:spPr>
          <a:xfrm>
            <a:off x="3445931" y="-191067"/>
            <a:ext cx="0" cy="1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94" name="Google Shape;1494;p112"/>
          <p:cNvSpPr txBox="1">
            <a:spLocks noGrp="1"/>
          </p:cNvSpPr>
          <p:nvPr>
            <p:ph type="body" idx="4"/>
          </p:nvPr>
        </p:nvSpPr>
        <p:spPr>
          <a:xfrm>
            <a:off x="359833" y="4429253"/>
            <a:ext cx="3839600" cy="1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23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8">
          <p15:clr>
            <a:srgbClr val="FBAE40"/>
          </p15:clr>
        </p15:guide>
        <p15:guide id="3" orient="horz" pos="2300">
          <p15:clr>
            <a:srgbClr val="FBAE40"/>
          </p15:clr>
        </p15:guide>
        <p15:guide id="4" pos="1622">
          <p15:clr>
            <a:srgbClr val="FBAE40"/>
          </p15:clr>
        </p15:guide>
        <p15:guide id="5" orient="horz" pos="622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comparison 4">
  <p:cSld name="Circle comparison 4">
    <p:bg>
      <p:bgPr>
        <a:solidFill>
          <a:schemeClr val="lt1"/>
        </a:solidFill>
        <a:effectLst/>
      </p:bgPr>
    </p:bg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13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64304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113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11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99" name="Google Shape;1499;p113"/>
          <p:cNvSpPr/>
          <p:nvPr/>
        </p:nvSpPr>
        <p:spPr>
          <a:xfrm>
            <a:off x="6843832" y="1741187"/>
            <a:ext cx="4312400" cy="4313200"/>
          </a:xfrm>
          <a:prstGeom prst="ellipse">
            <a:avLst/>
          </a:prstGeom>
          <a:noFill/>
          <a:ln w="2540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0" name="Google Shape;1500;p113"/>
          <p:cNvSpPr/>
          <p:nvPr/>
        </p:nvSpPr>
        <p:spPr>
          <a:xfrm rot="1810731" flipH="1">
            <a:off x="8671284" y="1530620"/>
            <a:ext cx="1296995" cy="100947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1" name="Google Shape;1501;p113"/>
          <p:cNvSpPr>
            <a:spLocks noGrp="1"/>
          </p:cNvSpPr>
          <p:nvPr>
            <p:ph type="body" idx="1"/>
          </p:nvPr>
        </p:nvSpPr>
        <p:spPr>
          <a:xfrm>
            <a:off x="6893573" y="1827204"/>
            <a:ext cx="4176000" cy="417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113"/>
          <p:cNvSpPr txBox="1">
            <a:spLocks noGrp="1"/>
          </p:cNvSpPr>
          <p:nvPr>
            <p:ph type="body" idx="2"/>
          </p:nvPr>
        </p:nvSpPr>
        <p:spPr>
          <a:xfrm>
            <a:off x="359832" y="1719064"/>
            <a:ext cx="44832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3" name="Google Shape;1503;p113"/>
          <p:cNvSpPr/>
          <p:nvPr/>
        </p:nvSpPr>
        <p:spPr>
          <a:xfrm>
            <a:off x="-499532" y="1192232"/>
            <a:ext cx="5460800" cy="504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4" name="Google Shape;1504;p113"/>
          <p:cNvSpPr/>
          <p:nvPr/>
        </p:nvSpPr>
        <p:spPr>
          <a:xfrm>
            <a:off x="-499533" y="2447187"/>
            <a:ext cx="5461200" cy="504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5" name="Google Shape;1505;p113"/>
          <p:cNvSpPr/>
          <p:nvPr/>
        </p:nvSpPr>
        <p:spPr>
          <a:xfrm>
            <a:off x="-499533" y="3752544"/>
            <a:ext cx="5461200" cy="504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6" name="Google Shape;1506;p113"/>
          <p:cNvSpPr/>
          <p:nvPr/>
        </p:nvSpPr>
        <p:spPr>
          <a:xfrm>
            <a:off x="-499535" y="4986072"/>
            <a:ext cx="5461200" cy="504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7" name="Google Shape;1507;p113"/>
          <p:cNvSpPr txBox="1">
            <a:spLocks noGrp="1"/>
          </p:cNvSpPr>
          <p:nvPr>
            <p:ph type="body" idx="3"/>
          </p:nvPr>
        </p:nvSpPr>
        <p:spPr>
          <a:xfrm>
            <a:off x="1961092" y="1192232"/>
            <a:ext cx="241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113"/>
          <p:cNvSpPr txBox="1">
            <a:spLocks noGrp="1"/>
          </p:cNvSpPr>
          <p:nvPr>
            <p:ph type="body" idx="4"/>
          </p:nvPr>
        </p:nvSpPr>
        <p:spPr>
          <a:xfrm>
            <a:off x="1961092" y="2447187"/>
            <a:ext cx="241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9" name="Google Shape;1509;p113"/>
          <p:cNvSpPr txBox="1">
            <a:spLocks noGrp="1"/>
          </p:cNvSpPr>
          <p:nvPr>
            <p:ph type="body" idx="5"/>
          </p:nvPr>
        </p:nvSpPr>
        <p:spPr>
          <a:xfrm>
            <a:off x="1961092" y="3752544"/>
            <a:ext cx="24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10" name="Google Shape;1510;p113"/>
          <p:cNvSpPr txBox="1">
            <a:spLocks noGrp="1"/>
          </p:cNvSpPr>
          <p:nvPr>
            <p:ph type="body" idx="6"/>
          </p:nvPr>
        </p:nvSpPr>
        <p:spPr>
          <a:xfrm>
            <a:off x="1961092" y="4986072"/>
            <a:ext cx="241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11" name="Google Shape;1511;p113"/>
          <p:cNvSpPr txBox="1">
            <a:spLocks noGrp="1"/>
          </p:cNvSpPr>
          <p:nvPr>
            <p:ph type="body" idx="7"/>
          </p:nvPr>
        </p:nvSpPr>
        <p:spPr>
          <a:xfrm>
            <a:off x="359833" y="2924560"/>
            <a:ext cx="4482000" cy="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12" name="Google Shape;1512;p113"/>
          <p:cNvSpPr txBox="1">
            <a:spLocks noGrp="1"/>
          </p:cNvSpPr>
          <p:nvPr>
            <p:ph type="body" idx="8"/>
          </p:nvPr>
        </p:nvSpPr>
        <p:spPr>
          <a:xfrm>
            <a:off x="359832" y="4227989"/>
            <a:ext cx="4468800" cy="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13" name="Google Shape;1513;p113"/>
          <p:cNvSpPr txBox="1">
            <a:spLocks noGrp="1"/>
          </p:cNvSpPr>
          <p:nvPr>
            <p:ph type="body" idx="9"/>
          </p:nvPr>
        </p:nvSpPr>
        <p:spPr>
          <a:xfrm>
            <a:off x="359832" y="5518288"/>
            <a:ext cx="4468800" cy="7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1514" name="Google Shape;1514;p113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924232" y="1201524"/>
            <a:ext cx="651579" cy="51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113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924233" y="2458056"/>
            <a:ext cx="651579" cy="51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13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917291" y="3773394"/>
            <a:ext cx="651579" cy="51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13"/>
          <p:cNvPicPr preferRelativeResize="0"/>
          <p:nvPr/>
        </p:nvPicPr>
        <p:blipFill rotWithShape="1">
          <a:blip r:embed="rId5">
            <a:alphaModFix/>
          </a:blip>
          <a:srcRect l="-148311" t="-1336" r="-148986" b="-652"/>
          <a:stretch/>
        </p:blipFill>
        <p:spPr>
          <a:xfrm>
            <a:off x="917292" y="5007035"/>
            <a:ext cx="651579" cy="5112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13"/>
          <p:cNvSpPr/>
          <p:nvPr/>
        </p:nvSpPr>
        <p:spPr>
          <a:xfrm>
            <a:off x="10587428" y="1909833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9" name="Google Shape;1519;p113"/>
          <p:cNvSpPr/>
          <p:nvPr/>
        </p:nvSpPr>
        <p:spPr>
          <a:xfrm>
            <a:off x="10731637" y="4744279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0" name="Google Shape;1520;p113"/>
          <p:cNvSpPr/>
          <p:nvPr/>
        </p:nvSpPr>
        <p:spPr>
          <a:xfrm>
            <a:off x="6458647" y="1903951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1" name="Google Shape;1521;p113"/>
          <p:cNvSpPr/>
          <p:nvPr/>
        </p:nvSpPr>
        <p:spPr>
          <a:xfrm>
            <a:off x="6291931" y="4743101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2" name="Google Shape;152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21470" y="2064799"/>
            <a:ext cx="149261" cy="73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1522" y="2062417"/>
            <a:ext cx="235401" cy="71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1876" y="4897948"/>
            <a:ext cx="235400" cy="7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3863" y="4901277"/>
            <a:ext cx="231043" cy="7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13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2666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Profile">
  <p:cSld name="Audience Profile">
    <p:bg>
      <p:bgPr>
        <a:solidFill>
          <a:schemeClr val="dk1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14"/>
          <p:cNvSpPr>
            <a:spLocks noGrp="1"/>
          </p:cNvSpPr>
          <p:nvPr>
            <p:ph type="body" idx="1"/>
          </p:nvPr>
        </p:nvSpPr>
        <p:spPr>
          <a:xfrm>
            <a:off x="5276559" y="1244399"/>
            <a:ext cx="4429200" cy="4430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29" name="Google Shape;1529;p114"/>
          <p:cNvSpPr>
            <a:spLocks noGrp="1"/>
          </p:cNvSpPr>
          <p:nvPr>
            <p:ph type="pic" idx="2"/>
          </p:nvPr>
        </p:nvSpPr>
        <p:spPr>
          <a:xfrm>
            <a:off x="7016653" y="848939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p114"/>
          <p:cNvSpPr>
            <a:spLocks noGrp="1"/>
          </p:cNvSpPr>
          <p:nvPr>
            <p:ph type="pic" idx="3"/>
          </p:nvPr>
        </p:nvSpPr>
        <p:spPr>
          <a:xfrm>
            <a:off x="8619319" y="1605020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1" name="Google Shape;1531;p114"/>
          <p:cNvSpPr>
            <a:spLocks noGrp="1"/>
          </p:cNvSpPr>
          <p:nvPr>
            <p:ph type="pic" idx="4"/>
          </p:nvPr>
        </p:nvSpPr>
        <p:spPr>
          <a:xfrm>
            <a:off x="5445884" y="1604535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114"/>
          <p:cNvSpPr>
            <a:spLocks noGrp="1"/>
          </p:cNvSpPr>
          <p:nvPr>
            <p:ph type="pic" idx="5"/>
          </p:nvPr>
        </p:nvSpPr>
        <p:spPr>
          <a:xfrm>
            <a:off x="4852667" y="2993263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114"/>
          <p:cNvSpPr>
            <a:spLocks noGrp="1"/>
          </p:cNvSpPr>
          <p:nvPr>
            <p:ph type="pic" idx="6"/>
          </p:nvPr>
        </p:nvSpPr>
        <p:spPr>
          <a:xfrm>
            <a:off x="9234907" y="2993263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114"/>
          <p:cNvSpPr>
            <a:spLocks noGrp="1"/>
          </p:cNvSpPr>
          <p:nvPr>
            <p:ph type="pic" idx="7"/>
          </p:nvPr>
        </p:nvSpPr>
        <p:spPr>
          <a:xfrm>
            <a:off x="5488609" y="4451928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5" name="Google Shape;1535;p114"/>
          <p:cNvSpPr>
            <a:spLocks noGrp="1"/>
          </p:cNvSpPr>
          <p:nvPr>
            <p:ph type="pic" idx="8"/>
          </p:nvPr>
        </p:nvSpPr>
        <p:spPr>
          <a:xfrm>
            <a:off x="7039468" y="5133689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6" name="Google Shape;1536;p114"/>
          <p:cNvSpPr>
            <a:spLocks noGrp="1"/>
          </p:cNvSpPr>
          <p:nvPr>
            <p:ph type="pic" idx="9"/>
          </p:nvPr>
        </p:nvSpPr>
        <p:spPr>
          <a:xfrm>
            <a:off x="8534168" y="4451928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" name="Google Shape;1537;p114"/>
          <p:cNvSpPr txBox="1">
            <a:spLocks noGrp="1"/>
          </p:cNvSpPr>
          <p:nvPr>
            <p:ph type="body" idx="13"/>
          </p:nvPr>
        </p:nvSpPr>
        <p:spPr>
          <a:xfrm>
            <a:off x="359832" y="1467977"/>
            <a:ext cx="2879600" cy="2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38" name="Google Shape;1538;p114"/>
          <p:cNvSpPr txBox="1">
            <a:spLocks noGrp="1"/>
          </p:cNvSpPr>
          <p:nvPr>
            <p:ph type="body" idx="14"/>
          </p:nvPr>
        </p:nvSpPr>
        <p:spPr>
          <a:xfrm>
            <a:off x="359832" y="1747093"/>
            <a:ext cx="2760000" cy="3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39" name="Google Shape;1539;p114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114"/>
          <p:cNvSpPr txBox="1">
            <a:spLocks noGrp="1"/>
          </p:cNvSpPr>
          <p:nvPr>
            <p:ph type="sldNum" idx="12"/>
          </p:nvPr>
        </p:nvSpPr>
        <p:spPr>
          <a:xfrm>
            <a:off x="10920943" y="6360989"/>
            <a:ext cx="8880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41" name="Google Shape;1541;p114"/>
          <p:cNvSpPr txBox="1">
            <a:spLocks noGrp="1"/>
          </p:cNvSpPr>
          <p:nvPr>
            <p:ph type="body" idx="15"/>
          </p:nvPr>
        </p:nvSpPr>
        <p:spPr>
          <a:xfrm>
            <a:off x="8328067" y="576560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2" name="Google Shape;1542;p114"/>
          <p:cNvSpPr txBox="1">
            <a:spLocks noGrp="1"/>
          </p:cNvSpPr>
          <p:nvPr>
            <p:ph type="body" idx="16"/>
          </p:nvPr>
        </p:nvSpPr>
        <p:spPr>
          <a:xfrm>
            <a:off x="8328067" y="870049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3" name="Google Shape;1543;p114"/>
          <p:cNvSpPr txBox="1">
            <a:spLocks noGrp="1"/>
          </p:cNvSpPr>
          <p:nvPr>
            <p:ph type="body" idx="17"/>
          </p:nvPr>
        </p:nvSpPr>
        <p:spPr>
          <a:xfrm>
            <a:off x="9760891" y="1756968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4" name="Google Shape;1544;p114"/>
          <p:cNvSpPr txBox="1">
            <a:spLocks noGrp="1"/>
          </p:cNvSpPr>
          <p:nvPr>
            <p:ph type="body" idx="18"/>
          </p:nvPr>
        </p:nvSpPr>
        <p:spPr>
          <a:xfrm>
            <a:off x="9760891" y="2050459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5" name="Google Shape;1545;p114"/>
          <p:cNvSpPr txBox="1">
            <a:spLocks noGrp="1"/>
          </p:cNvSpPr>
          <p:nvPr>
            <p:ph type="body" idx="19"/>
          </p:nvPr>
        </p:nvSpPr>
        <p:spPr>
          <a:xfrm>
            <a:off x="10317483" y="3149707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6" name="Google Shape;1546;p114"/>
          <p:cNvSpPr txBox="1">
            <a:spLocks noGrp="1"/>
          </p:cNvSpPr>
          <p:nvPr>
            <p:ph type="body" idx="20"/>
          </p:nvPr>
        </p:nvSpPr>
        <p:spPr>
          <a:xfrm>
            <a:off x="10317483" y="3443197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7" name="Google Shape;1547;p114"/>
          <p:cNvSpPr txBox="1">
            <a:spLocks noGrp="1"/>
          </p:cNvSpPr>
          <p:nvPr>
            <p:ph type="body" idx="21"/>
          </p:nvPr>
        </p:nvSpPr>
        <p:spPr>
          <a:xfrm>
            <a:off x="9760891" y="4663641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8" name="Google Shape;1548;p114"/>
          <p:cNvSpPr txBox="1">
            <a:spLocks noGrp="1"/>
          </p:cNvSpPr>
          <p:nvPr>
            <p:ph type="body" idx="22"/>
          </p:nvPr>
        </p:nvSpPr>
        <p:spPr>
          <a:xfrm>
            <a:off x="9760891" y="4957132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49" name="Google Shape;1549;p114"/>
          <p:cNvSpPr txBox="1">
            <a:spLocks noGrp="1"/>
          </p:cNvSpPr>
          <p:nvPr>
            <p:ph type="body" idx="23"/>
          </p:nvPr>
        </p:nvSpPr>
        <p:spPr>
          <a:xfrm>
            <a:off x="5575463" y="5634635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0" name="Google Shape;1550;p114"/>
          <p:cNvSpPr txBox="1">
            <a:spLocks noGrp="1"/>
          </p:cNvSpPr>
          <p:nvPr>
            <p:ph type="body" idx="24"/>
          </p:nvPr>
        </p:nvSpPr>
        <p:spPr>
          <a:xfrm>
            <a:off x="5575463" y="5928125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1" name="Google Shape;1551;p114"/>
          <p:cNvSpPr txBox="1">
            <a:spLocks noGrp="1"/>
          </p:cNvSpPr>
          <p:nvPr>
            <p:ph type="body" idx="25"/>
          </p:nvPr>
        </p:nvSpPr>
        <p:spPr>
          <a:xfrm>
            <a:off x="3714604" y="1742996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2" name="Google Shape;1552;p114"/>
          <p:cNvSpPr txBox="1">
            <a:spLocks noGrp="1"/>
          </p:cNvSpPr>
          <p:nvPr>
            <p:ph type="body" idx="26"/>
          </p:nvPr>
        </p:nvSpPr>
        <p:spPr>
          <a:xfrm>
            <a:off x="3714604" y="2036487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3" name="Google Shape;1553;p114"/>
          <p:cNvSpPr txBox="1">
            <a:spLocks noGrp="1"/>
          </p:cNvSpPr>
          <p:nvPr>
            <p:ph type="body" idx="27"/>
          </p:nvPr>
        </p:nvSpPr>
        <p:spPr>
          <a:xfrm>
            <a:off x="3171879" y="3130831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4" name="Google Shape;1554;p114"/>
          <p:cNvSpPr txBox="1">
            <a:spLocks noGrp="1"/>
          </p:cNvSpPr>
          <p:nvPr>
            <p:ph type="body" idx="28"/>
          </p:nvPr>
        </p:nvSpPr>
        <p:spPr>
          <a:xfrm>
            <a:off x="3171879" y="3424320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114"/>
          <p:cNvSpPr txBox="1">
            <a:spLocks noGrp="1"/>
          </p:cNvSpPr>
          <p:nvPr>
            <p:ph type="body" idx="29"/>
          </p:nvPr>
        </p:nvSpPr>
        <p:spPr>
          <a:xfrm>
            <a:off x="3750952" y="4647456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6" name="Google Shape;1556;p114"/>
          <p:cNvSpPr txBox="1">
            <a:spLocks noGrp="1"/>
          </p:cNvSpPr>
          <p:nvPr>
            <p:ph type="body" idx="30"/>
          </p:nvPr>
        </p:nvSpPr>
        <p:spPr>
          <a:xfrm>
            <a:off x="3750953" y="4940945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7" name="Google Shape;1557;p114"/>
          <p:cNvSpPr txBox="1">
            <a:spLocks noGrp="1"/>
          </p:cNvSpPr>
          <p:nvPr>
            <p:ph type="body" idx="31"/>
          </p:nvPr>
        </p:nvSpPr>
        <p:spPr>
          <a:xfrm>
            <a:off x="359833" y="376697"/>
            <a:ext cx="81424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  <a:defRPr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sz="1867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8" name="Google Shape;1558;p114"/>
          <p:cNvSpPr txBox="1">
            <a:spLocks noGrp="1"/>
          </p:cNvSpPr>
          <p:nvPr>
            <p:ph type="body" idx="3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78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9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TITLE">
  <p:cSld name="Case Study TITLE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1" name="Google Shape;1561;p115"/>
          <p:cNvSpPr>
            <a:spLocks noGrp="1"/>
          </p:cNvSpPr>
          <p:nvPr>
            <p:ph type="body" idx="1"/>
          </p:nvPr>
        </p:nvSpPr>
        <p:spPr>
          <a:xfrm>
            <a:off x="359833" y="2234643"/>
            <a:ext cx="5518800" cy="4046800"/>
          </a:xfrm>
          <a:prstGeom prst="snip1Rect">
            <a:avLst>
              <a:gd name="adj" fmla="val 16667"/>
            </a:avLst>
          </a:prstGeom>
          <a:solidFill>
            <a:schemeClr val="accent1">
              <a:alpha val="49019"/>
            </a:schemeClr>
          </a:solidFill>
          <a:ln>
            <a:noFill/>
          </a:ln>
        </p:spPr>
        <p:txBody>
          <a:bodyPr spcFirstLastPara="1" wrap="square" lIns="126000" tIns="0" rIns="54000" bIns="12600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None/>
              <a:defRPr sz="40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62" name="Google Shape;1562;p11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63" name="Google Shape;1563;p115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15"/>
          <p:cNvSpPr txBox="1">
            <a:spLocks noGrp="1"/>
          </p:cNvSpPr>
          <p:nvPr>
            <p:ph type="title"/>
          </p:nvPr>
        </p:nvSpPr>
        <p:spPr>
          <a:xfrm>
            <a:off x="1977119" y="360056"/>
            <a:ext cx="68792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867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115"/>
          <p:cNvSpPr>
            <a:spLocks noGrp="1"/>
          </p:cNvSpPr>
          <p:nvPr>
            <p:ph type="pic" idx="3"/>
          </p:nvPr>
        </p:nvSpPr>
        <p:spPr>
          <a:xfrm>
            <a:off x="8736541" y="374120"/>
            <a:ext cx="1104000" cy="38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6" name="Google Shape;1566;p115"/>
          <p:cNvSpPr>
            <a:spLocks noGrp="1"/>
          </p:cNvSpPr>
          <p:nvPr>
            <p:ph type="pic" idx="4"/>
          </p:nvPr>
        </p:nvSpPr>
        <p:spPr>
          <a:xfrm>
            <a:off x="10066867" y="380001"/>
            <a:ext cx="17420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7" name="Google Shape;1567;p115"/>
          <p:cNvSpPr>
            <a:spLocks noGrp="1"/>
          </p:cNvSpPr>
          <p:nvPr>
            <p:ph type="pic" idx="5"/>
          </p:nvPr>
        </p:nvSpPr>
        <p:spPr>
          <a:xfrm>
            <a:off x="8856132" y="5269505"/>
            <a:ext cx="2952800" cy="74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8" name="Google Shape;1568;p115"/>
          <p:cNvSpPr txBox="1"/>
          <p:nvPr/>
        </p:nvSpPr>
        <p:spPr>
          <a:xfrm>
            <a:off x="359835" y="365485"/>
            <a:ext cx="1536800" cy="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 STUDY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115"/>
          <p:cNvSpPr txBox="1">
            <a:spLocks noGrp="1"/>
          </p:cNvSpPr>
          <p:nvPr>
            <p:ph type="body" idx="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62398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lt1"/>
        </a:soli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17188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116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11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74" name="Google Shape;1574;p116"/>
          <p:cNvSpPr txBox="1">
            <a:spLocks noGrp="1"/>
          </p:cNvSpPr>
          <p:nvPr>
            <p:ph type="body" idx="1"/>
          </p:nvPr>
        </p:nvSpPr>
        <p:spPr>
          <a:xfrm>
            <a:off x="3931904" y="3693100"/>
            <a:ext cx="3256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75" name="Google Shape;1575;p116"/>
          <p:cNvSpPr txBox="1">
            <a:spLocks noGrp="1"/>
          </p:cNvSpPr>
          <p:nvPr>
            <p:ph type="body" idx="2"/>
          </p:nvPr>
        </p:nvSpPr>
        <p:spPr>
          <a:xfrm>
            <a:off x="3932749" y="3352884"/>
            <a:ext cx="3254800" cy="3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76" name="Google Shape;1576;p116"/>
          <p:cNvSpPr/>
          <p:nvPr/>
        </p:nvSpPr>
        <p:spPr>
          <a:xfrm>
            <a:off x="-1817088" y="2177835"/>
            <a:ext cx="2952800" cy="1032000"/>
          </a:xfrm>
          <a:prstGeom prst="parallelogram">
            <a:avLst>
              <a:gd name="adj" fmla="val 95000"/>
            </a:avLst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7" name="Google Shape;1577;p116"/>
          <p:cNvSpPr/>
          <p:nvPr/>
        </p:nvSpPr>
        <p:spPr>
          <a:xfrm>
            <a:off x="11076044" y="2218609"/>
            <a:ext cx="3055600" cy="1032000"/>
          </a:xfrm>
          <a:prstGeom prst="parallelogram">
            <a:avLst>
              <a:gd name="adj" fmla="val 95000"/>
            </a:avLst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8" name="Google Shape;1578;p116"/>
          <p:cNvSpPr/>
          <p:nvPr/>
        </p:nvSpPr>
        <p:spPr>
          <a:xfrm>
            <a:off x="359833" y="2211665"/>
            <a:ext cx="4320000" cy="1032000"/>
          </a:xfrm>
          <a:prstGeom prst="parallelogram">
            <a:avLst>
              <a:gd name="adj" fmla="val 95000"/>
            </a:avLst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9" name="Google Shape;1579;p116"/>
          <p:cNvSpPr/>
          <p:nvPr/>
        </p:nvSpPr>
        <p:spPr>
          <a:xfrm>
            <a:off x="7503975" y="2211665"/>
            <a:ext cx="4320000" cy="1032000"/>
          </a:xfrm>
          <a:prstGeom prst="parallelogram">
            <a:avLst>
              <a:gd name="adj" fmla="val 95000"/>
            </a:avLst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0" name="Google Shape;1580;p116"/>
          <p:cNvSpPr txBox="1">
            <a:spLocks noGrp="1"/>
          </p:cNvSpPr>
          <p:nvPr>
            <p:ph type="body" idx="3"/>
          </p:nvPr>
        </p:nvSpPr>
        <p:spPr>
          <a:xfrm>
            <a:off x="1875124" y="2568681"/>
            <a:ext cx="1289600" cy="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1" name="Google Shape;1581;p116"/>
          <p:cNvSpPr txBox="1">
            <a:spLocks noGrp="1"/>
          </p:cNvSpPr>
          <p:nvPr>
            <p:ph type="body" idx="4"/>
          </p:nvPr>
        </p:nvSpPr>
        <p:spPr>
          <a:xfrm>
            <a:off x="9019265" y="2577168"/>
            <a:ext cx="1289600" cy="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2" name="Google Shape;1582;p116"/>
          <p:cNvSpPr txBox="1">
            <a:spLocks noGrp="1"/>
          </p:cNvSpPr>
          <p:nvPr>
            <p:ph type="body" idx="5"/>
          </p:nvPr>
        </p:nvSpPr>
        <p:spPr>
          <a:xfrm>
            <a:off x="385891" y="3693100"/>
            <a:ext cx="3256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3" name="Google Shape;1583;p116"/>
          <p:cNvSpPr txBox="1">
            <a:spLocks noGrp="1"/>
          </p:cNvSpPr>
          <p:nvPr>
            <p:ph type="body" idx="6"/>
          </p:nvPr>
        </p:nvSpPr>
        <p:spPr>
          <a:xfrm>
            <a:off x="385891" y="3352884"/>
            <a:ext cx="3254800" cy="3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4" name="Google Shape;1584;p116"/>
          <p:cNvSpPr txBox="1">
            <a:spLocks noGrp="1"/>
          </p:cNvSpPr>
          <p:nvPr>
            <p:ph type="body" idx="7"/>
          </p:nvPr>
        </p:nvSpPr>
        <p:spPr>
          <a:xfrm>
            <a:off x="7544473" y="3702441"/>
            <a:ext cx="3256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5" name="Google Shape;1585;p116"/>
          <p:cNvSpPr txBox="1">
            <a:spLocks noGrp="1"/>
          </p:cNvSpPr>
          <p:nvPr>
            <p:ph type="body" idx="8"/>
          </p:nvPr>
        </p:nvSpPr>
        <p:spPr>
          <a:xfrm>
            <a:off x="7545317" y="3362225"/>
            <a:ext cx="3254800" cy="3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116"/>
          <p:cNvSpPr/>
          <p:nvPr/>
        </p:nvSpPr>
        <p:spPr>
          <a:xfrm>
            <a:off x="3931904" y="2211665"/>
            <a:ext cx="4320000" cy="1032000"/>
          </a:xfrm>
          <a:prstGeom prst="parallelogram">
            <a:avLst>
              <a:gd name="adj" fmla="val 95000"/>
            </a:avLst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7" name="Google Shape;1587;p116"/>
          <p:cNvSpPr txBox="1">
            <a:spLocks noGrp="1"/>
          </p:cNvSpPr>
          <p:nvPr>
            <p:ph type="body" idx="9"/>
          </p:nvPr>
        </p:nvSpPr>
        <p:spPr>
          <a:xfrm>
            <a:off x="5447196" y="2604764"/>
            <a:ext cx="1289600" cy="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Century Gothic"/>
              <a:buNone/>
              <a:defRPr sz="1200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88" name="Google Shape;1588;p116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211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5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591" name="Google Shape;1591;p1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92" name="Google Shape;1592;p1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13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eline">
  <p:cSld name="1_Timeline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>
            <a:spLocks noGrp="1"/>
          </p:cNvSpPr>
          <p:nvPr>
            <p:ph type="body" idx="1"/>
          </p:nvPr>
        </p:nvSpPr>
        <p:spPr>
          <a:xfrm>
            <a:off x="-2343113" y="3276819"/>
            <a:ext cx="3148400" cy="755600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>
            <a:spLocks noGrp="1"/>
          </p:cNvSpPr>
          <p:nvPr>
            <p:ph type="body" idx="2"/>
          </p:nvPr>
        </p:nvSpPr>
        <p:spPr>
          <a:xfrm>
            <a:off x="3211244" y="3267263"/>
            <a:ext cx="3148400" cy="755600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>
            <a:spLocks noGrp="1"/>
          </p:cNvSpPr>
          <p:nvPr>
            <p:ph type="body" idx="3"/>
          </p:nvPr>
        </p:nvSpPr>
        <p:spPr>
          <a:xfrm>
            <a:off x="434065" y="3267263"/>
            <a:ext cx="3148400" cy="755600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>
            <a:spLocks noGrp="1"/>
          </p:cNvSpPr>
          <p:nvPr>
            <p:ph type="body" idx="4"/>
          </p:nvPr>
        </p:nvSpPr>
        <p:spPr>
          <a:xfrm>
            <a:off x="8765600" y="3267263"/>
            <a:ext cx="3148400" cy="755600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>
            <a:spLocks noGrp="1"/>
          </p:cNvSpPr>
          <p:nvPr>
            <p:ph type="body" idx="5"/>
          </p:nvPr>
        </p:nvSpPr>
        <p:spPr>
          <a:xfrm>
            <a:off x="11542780" y="3267263"/>
            <a:ext cx="3148400" cy="755600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>
            <a:spLocks noGrp="1"/>
          </p:cNvSpPr>
          <p:nvPr>
            <p:ph type="body" idx="6"/>
          </p:nvPr>
        </p:nvSpPr>
        <p:spPr>
          <a:xfrm>
            <a:off x="5988421" y="3267263"/>
            <a:ext cx="3148400" cy="755600"/>
          </a:xfrm>
          <a:prstGeom prst="parallelogram">
            <a:avLst>
              <a:gd name="adj" fmla="val 9069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03968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7"/>
          </p:nvPr>
        </p:nvSpPr>
        <p:spPr>
          <a:xfrm>
            <a:off x="840092" y="1637216"/>
            <a:ext cx="2472400" cy="1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22850" anchor="b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9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body" idx="8"/>
          </p:nvPr>
        </p:nvSpPr>
        <p:spPr>
          <a:xfrm>
            <a:off x="840091" y="4326543"/>
            <a:ext cx="2400400" cy="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867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9"/>
          </p:nvPr>
        </p:nvSpPr>
        <p:spPr>
          <a:xfrm>
            <a:off x="840091" y="4686171"/>
            <a:ext cx="24004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13"/>
          </p:nvPr>
        </p:nvSpPr>
        <p:spPr>
          <a:xfrm>
            <a:off x="3660383" y="2233905"/>
            <a:ext cx="2388800" cy="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867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14"/>
          </p:nvPr>
        </p:nvSpPr>
        <p:spPr>
          <a:xfrm>
            <a:off x="3660383" y="2593533"/>
            <a:ext cx="2388800" cy="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15"/>
          </p:nvPr>
        </p:nvSpPr>
        <p:spPr>
          <a:xfrm>
            <a:off x="3624568" y="4327313"/>
            <a:ext cx="24296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22850" anchor="t" anchorCtr="0">
            <a:noAutofit/>
          </a:bodyPr>
          <a:lstStyle>
            <a:lvl1pPr marL="609585" lvl="0" indent="-304792" algn="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9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6"/>
          </p:nvPr>
        </p:nvSpPr>
        <p:spPr>
          <a:xfrm>
            <a:off x="9150608" y="2240605"/>
            <a:ext cx="2446000" cy="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867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7"/>
          </p:nvPr>
        </p:nvSpPr>
        <p:spPr>
          <a:xfrm>
            <a:off x="9150608" y="2600233"/>
            <a:ext cx="2446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8"/>
          </p:nvPr>
        </p:nvSpPr>
        <p:spPr>
          <a:xfrm>
            <a:off x="9150608" y="4327313"/>
            <a:ext cx="24460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22850" anchor="t" anchorCtr="0">
            <a:noAutofit/>
          </a:bodyPr>
          <a:lstStyle>
            <a:lvl1pPr marL="609585" lvl="0" indent="-304792" algn="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9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9"/>
          </p:nvPr>
        </p:nvSpPr>
        <p:spPr>
          <a:xfrm>
            <a:off x="6505351" y="1576247"/>
            <a:ext cx="23284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22850" anchor="b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9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0"/>
          </p:nvPr>
        </p:nvSpPr>
        <p:spPr>
          <a:xfrm>
            <a:off x="6505351" y="4319169"/>
            <a:ext cx="23388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867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1"/>
          </p:nvPr>
        </p:nvSpPr>
        <p:spPr>
          <a:xfrm>
            <a:off x="6505351" y="4678797"/>
            <a:ext cx="2338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cxnSp>
        <p:nvCxnSpPr>
          <p:cNvPr id="74" name="Google Shape;74;p18"/>
          <p:cNvCxnSpPr/>
          <p:nvPr/>
        </p:nvCxnSpPr>
        <p:spPr>
          <a:xfrm rot="10800000">
            <a:off x="4854795" y="3000892"/>
            <a:ext cx="0" cy="2604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5" name="Google Shape;75;p18"/>
          <p:cNvCxnSpPr/>
          <p:nvPr/>
        </p:nvCxnSpPr>
        <p:spPr>
          <a:xfrm rot="10800000">
            <a:off x="10373612" y="3000892"/>
            <a:ext cx="0" cy="2604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solid"/>
            <a:miter lim="800000"/>
            <a:headEnd type="triangle" w="med" len="med"/>
            <a:tailEnd type="none" w="sm" len="sm"/>
          </a:ln>
        </p:spPr>
      </p:cxnSp>
      <p:cxnSp>
        <p:nvCxnSpPr>
          <p:cNvPr id="76" name="Google Shape;76;p18"/>
          <p:cNvCxnSpPr/>
          <p:nvPr/>
        </p:nvCxnSpPr>
        <p:spPr>
          <a:xfrm rot="10800000">
            <a:off x="1992617" y="4023120"/>
            <a:ext cx="0" cy="2604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77;p18"/>
          <p:cNvCxnSpPr/>
          <p:nvPr/>
        </p:nvCxnSpPr>
        <p:spPr>
          <a:xfrm rot="10800000">
            <a:off x="7674769" y="4058771"/>
            <a:ext cx="0" cy="260400"/>
          </a:xfrm>
          <a:prstGeom prst="straightConnector1">
            <a:avLst/>
          </a:prstGeom>
          <a:noFill/>
          <a:ln w="38100" cap="flat" cmpd="sng">
            <a:solidFill>
              <a:srgbClr val="D0CEC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8" name="Google Shape;78;p18"/>
          <p:cNvSpPr>
            <a:spLocks noGrp="1"/>
          </p:cNvSpPr>
          <p:nvPr>
            <p:ph type="pic" idx="22"/>
          </p:nvPr>
        </p:nvSpPr>
        <p:spPr>
          <a:xfrm>
            <a:off x="10756729" y="135976"/>
            <a:ext cx="1036000" cy="8796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body" idx="2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46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2">
          <p15:clr>
            <a:srgbClr val="FBAE40"/>
          </p15:clr>
        </p15:guide>
        <p15:guide id="2" orient="horz" pos="2856">
          <p15:clr>
            <a:srgbClr val="FBAE40"/>
          </p15:clr>
        </p15:guide>
        <p15:guide id="3" orient="horz" pos="1427">
          <p15:clr>
            <a:srgbClr val="FBAE40"/>
          </p15:clr>
        </p15:guide>
        <p15:guide id="4" pos="3992">
          <p15:clr>
            <a:srgbClr val="FBAE40"/>
          </p15:clr>
        </p15:guide>
        <p15:guide id="5" orient="horz" pos="205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1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900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9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1000"/>
              <a:buNone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6" name="Google Shape;1596;p1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196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anvas">
  <p:cSld name="Blank Canva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9"/>
          <p:cNvSpPr txBox="1"/>
          <p:nvPr/>
        </p:nvSpPr>
        <p:spPr>
          <a:xfrm>
            <a:off x="213833" y="6150001"/>
            <a:ext cx="731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1067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119"/>
          <p:cNvSpPr txBox="1">
            <a:spLocks noGrp="1"/>
          </p:cNvSpPr>
          <p:nvPr>
            <p:ph type="title"/>
          </p:nvPr>
        </p:nvSpPr>
        <p:spPr>
          <a:xfrm>
            <a:off x="1006100" y="442279"/>
            <a:ext cx="8870400" cy="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1600" name="Google Shape;1600;p119"/>
          <p:cNvGrpSpPr/>
          <p:nvPr/>
        </p:nvGrpSpPr>
        <p:grpSpPr>
          <a:xfrm rot="10800000">
            <a:off x="508154" y="475413"/>
            <a:ext cx="143999" cy="144996"/>
            <a:chOff x="2662625" y="569875"/>
            <a:chExt cx="1247100" cy="1247100"/>
          </a:xfrm>
        </p:grpSpPr>
        <p:sp>
          <p:nvSpPr>
            <p:cNvPr id="1601" name="Google Shape;1601;p119"/>
            <p:cNvSpPr/>
            <p:nvPr/>
          </p:nvSpPr>
          <p:spPr>
            <a:xfrm>
              <a:off x="2662625" y="5698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19"/>
            <p:cNvSpPr/>
            <p:nvPr/>
          </p:nvSpPr>
          <p:spPr>
            <a:xfrm rot="-5400000">
              <a:off x="2228225" y="10042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3" name="Google Shape;160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2200" y="6101367"/>
            <a:ext cx="702749" cy="3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5925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anvas with Breadcrumb">
  <p:cSld name="Blank Canvas with Breadcrumb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2200" y="6101367"/>
            <a:ext cx="702749" cy="3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20"/>
          <p:cNvSpPr txBox="1"/>
          <p:nvPr/>
        </p:nvSpPr>
        <p:spPr>
          <a:xfrm>
            <a:off x="213833" y="6150001"/>
            <a:ext cx="731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1067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7" name="Google Shape;1607;p120"/>
          <p:cNvGrpSpPr/>
          <p:nvPr/>
        </p:nvGrpSpPr>
        <p:grpSpPr>
          <a:xfrm rot="10800000">
            <a:off x="507316" y="475413"/>
            <a:ext cx="144664" cy="144996"/>
            <a:chOff x="2662625" y="569875"/>
            <a:chExt cx="1247100" cy="1247100"/>
          </a:xfrm>
        </p:grpSpPr>
        <p:sp>
          <p:nvSpPr>
            <p:cNvPr id="1608" name="Google Shape;1608;p120"/>
            <p:cNvSpPr/>
            <p:nvPr/>
          </p:nvSpPr>
          <p:spPr>
            <a:xfrm>
              <a:off x="2662625" y="5698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20"/>
            <p:cNvSpPr/>
            <p:nvPr/>
          </p:nvSpPr>
          <p:spPr>
            <a:xfrm rot="-5400000">
              <a:off x="2228225" y="10042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0" name="Google Shape;1610;p120"/>
          <p:cNvSpPr txBox="1">
            <a:spLocks noGrp="1"/>
          </p:cNvSpPr>
          <p:nvPr>
            <p:ph type="title"/>
          </p:nvPr>
        </p:nvSpPr>
        <p:spPr>
          <a:xfrm>
            <a:off x="1006100" y="442279"/>
            <a:ext cx="8870400" cy="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1" name="Google Shape;1611;p120"/>
          <p:cNvSpPr txBox="1">
            <a:spLocks noGrp="1"/>
          </p:cNvSpPr>
          <p:nvPr>
            <p:ph type="subTitle" idx="1"/>
          </p:nvPr>
        </p:nvSpPr>
        <p:spPr>
          <a:xfrm rot="-5400000">
            <a:off x="-1970333" y="3242800"/>
            <a:ext cx="5142400" cy="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9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9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10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10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SzPts val="10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SzPts val="14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SzPts val="14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SzPts val="14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l">
              <a:lnSpc>
                <a:spcPct val="90000"/>
              </a:lnSpc>
              <a:spcBef>
                <a:spcPts val="1467"/>
              </a:spcBef>
              <a:spcAft>
                <a:spcPts val="0"/>
              </a:spcAft>
              <a:buSzPts val="1400"/>
              <a:buNone/>
              <a:defRPr sz="1067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8709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 1">
  <p:cSld name="Blank 1 1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2201" y="6101367"/>
            <a:ext cx="780833" cy="36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21"/>
          <p:cNvSpPr txBox="1"/>
          <p:nvPr/>
        </p:nvSpPr>
        <p:spPr>
          <a:xfrm>
            <a:off x="213833" y="6150001"/>
            <a:ext cx="731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1067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0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5" name="Google Shape;1615;p121"/>
          <p:cNvGrpSpPr/>
          <p:nvPr/>
        </p:nvGrpSpPr>
        <p:grpSpPr>
          <a:xfrm rot="10800000">
            <a:off x="507316" y="475413"/>
            <a:ext cx="144664" cy="144996"/>
            <a:chOff x="2662625" y="569875"/>
            <a:chExt cx="1247100" cy="1247100"/>
          </a:xfrm>
        </p:grpSpPr>
        <p:sp>
          <p:nvSpPr>
            <p:cNvPr id="1616" name="Google Shape;1616;p121"/>
            <p:cNvSpPr/>
            <p:nvPr/>
          </p:nvSpPr>
          <p:spPr>
            <a:xfrm>
              <a:off x="2662625" y="5698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21"/>
            <p:cNvSpPr/>
            <p:nvPr/>
          </p:nvSpPr>
          <p:spPr>
            <a:xfrm rot="-5400000">
              <a:off x="2228225" y="10042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8" name="Google Shape;1618;p121"/>
          <p:cNvSpPr txBox="1">
            <a:spLocks noGrp="1"/>
          </p:cNvSpPr>
          <p:nvPr>
            <p:ph type="title"/>
          </p:nvPr>
        </p:nvSpPr>
        <p:spPr>
          <a:xfrm>
            <a:off x="986433" y="449433"/>
            <a:ext cx="7232400" cy="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07246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anvas 1">
  <p:cSld name="Blank Canva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2201" y="6101367"/>
            <a:ext cx="780833" cy="36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22"/>
          <p:cNvSpPr txBox="1"/>
          <p:nvPr/>
        </p:nvSpPr>
        <p:spPr>
          <a:xfrm>
            <a:off x="213833" y="6150001"/>
            <a:ext cx="731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GB" sz="1067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2" name="Google Shape;1622;p122"/>
          <p:cNvGrpSpPr/>
          <p:nvPr/>
        </p:nvGrpSpPr>
        <p:grpSpPr>
          <a:xfrm rot="10800000">
            <a:off x="507316" y="475413"/>
            <a:ext cx="144664" cy="144996"/>
            <a:chOff x="2662625" y="569875"/>
            <a:chExt cx="1247100" cy="1247100"/>
          </a:xfrm>
        </p:grpSpPr>
        <p:sp>
          <p:nvSpPr>
            <p:cNvPr id="1623" name="Google Shape;1623;p122"/>
            <p:cNvSpPr/>
            <p:nvPr/>
          </p:nvSpPr>
          <p:spPr>
            <a:xfrm>
              <a:off x="2662625" y="5698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22"/>
            <p:cNvSpPr/>
            <p:nvPr/>
          </p:nvSpPr>
          <p:spPr>
            <a:xfrm rot="-5400000">
              <a:off x="2228225" y="1004275"/>
              <a:ext cx="1247100" cy="378300"/>
            </a:xfrm>
            <a:prstGeom prst="rect">
              <a:avLst/>
            </a:prstGeom>
            <a:solidFill>
              <a:srgbClr val="AE132A"/>
            </a:solidFill>
            <a:ln>
              <a:noFill/>
            </a:ln>
          </p:spPr>
          <p:txBody>
            <a:bodyPr spcFirstLastPara="1" wrap="square" lIns="137225" tIns="137225" rIns="137225" bIns="137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p122"/>
          <p:cNvSpPr txBox="1">
            <a:spLocks noGrp="1"/>
          </p:cNvSpPr>
          <p:nvPr>
            <p:ph type="title"/>
          </p:nvPr>
        </p:nvSpPr>
        <p:spPr>
          <a:xfrm>
            <a:off x="1006100" y="442279"/>
            <a:ext cx="8870400" cy="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13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hart comparison">
  <p:cSld name="2 chart comparison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373087" y="1821908"/>
            <a:ext cx="5626800" cy="4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359832" y="1460727"/>
            <a:ext cx="756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3"/>
          </p:nvPr>
        </p:nvSpPr>
        <p:spPr>
          <a:xfrm>
            <a:off x="6120343" y="1821908"/>
            <a:ext cx="5688400" cy="4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4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510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8807" y="1460727"/>
            <a:ext cx="7977349" cy="53964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78676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359832" y="4320672"/>
            <a:ext cx="3878800" cy="3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359832" y="4835989"/>
            <a:ext cx="3878800" cy="3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274241" y="3065244"/>
            <a:ext cx="2664400" cy="72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GB" sz="4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</a:t>
            </a:r>
            <a:endParaRPr sz="4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7345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Co-Branded Title Slide DARK">
  <p:cSld name="Large Co-Branded Title Slide DARK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>
            <a:spLocks noGrp="1"/>
          </p:cNvSpPr>
          <p:nvPr>
            <p:ph type="pic" idx="2"/>
          </p:nvPr>
        </p:nvSpPr>
        <p:spPr>
          <a:xfrm>
            <a:off x="7264300" y="1925863"/>
            <a:ext cx="4281200" cy="219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97" name="Google Shape;9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9712" y="431989"/>
            <a:ext cx="51816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21"/>
          <p:cNvCxnSpPr/>
          <p:nvPr/>
        </p:nvCxnSpPr>
        <p:spPr>
          <a:xfrm>
            <a:off x="6406404" y="1750995"/>
            <a:ext cx="0" cy="2544400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21"/>
          <p:cNvSpPr txBox="1"/>
          <p:nvPr/>
        </p:nvSpPr>
        <p:spPr>
          <a:xfrm>
            <a:off x="9079443" y="-745150"/>
            <a:ext cx="2380400" cy="554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client logo, make sure it is vertically centred and the left edged is flush against this line 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1"/>
          <p:cNvCxnSpPr/>
          <p:nvPr/>
        </p:nvCxnSpPr>
        <p:spPr>
          <a:xfrm>
            <a:off x="9959976" y="-191067"/>
            <a:ext cx="0" cy="1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1928037" y="4869091"/>
            <a:ext cx="9470000" cy="1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61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8">
          <p15:clr>
            <a:srgbClr val="FBAE40"/>
          </p15:clr>
        </p15:guide>
        <p15:guide id="3" orient="horz" pos="2300">
          <p15:clr>
            <a:srgbClr val="FBAE40"/>
          </p15:clr>
        </p15:guide>
        <p15:guide id="4" pos="90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hoose image">
  <p:cSld name="Title slide - choose imag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359833" y="1460727"/>
            <a:ext cx="6955200" cy="3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40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359832" y="4287129"/>
            <a:ext cx="65996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21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76804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849" y="380001"/>
            <a:ext cx="2584303" cy="863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57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hoose image DARK">
  <p:cSld name="Title Slide - choose image DARK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 txBox="1">
            <a:spLocks noGrp="1"/>
          </p:cNvSpPr>
          <p:nvPr>
            <p:ph type="ctrTitle"/>
          </p:nvPr>
        </p:nvSpPr>
        <p:spPr>
          <a:xfrm>
            <a:off x="359832" y="1460727"/>
            <a:ext cx="6720400" cy="4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40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359832" y="4254053"/>
            <a:ext cx="6720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lvl="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lvl="3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lvl="4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849" y="380001"/>
            <a:ext cx="2584303" cy="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811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orient="horz" pos="181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hoose image CROP">
  <p:cSld name="Title Slide - choose image CROP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/>
          <p:nvPr/>
        </p:nvSpPr>
        <p:spPr>
          <a:xfrm>
            <a:off x="0" y="-1"/>
            <a:ext cx="12192000" cy="6856943"/>
          </a:xfrm>
          <a:custGeom>
            <a:avLst/>
            <a:gdLst/>
            <a:ahLst/>
            <a:cxnLst/>
            <a:rect l="l" t="t" r="r" b="b"/>
            <a:pathLst>
              <a:path w="18287999" h="10285413" extrusionOk="0">
                <a:moveTo>
                  <a:pt x="0" y="0"/>
                </a:moveTo>
                <a:lnTo>
                  <a:pt x="18287999" y="0"/>
                </a:lnTo>
                <a:lnTo>
                  <a:pt x="8038214" y="10285413"/>
                </a:lnTo>
                <a:lnTo>
                  <a:pt x="0" y="10285413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24"/>
          <p:cNvSpPr>
            <a:spLocks noGrp="1"/>
          </p:cNvSpPr>
          <p:nvPr>
            <p:ph type="pic" idx="2"/>
          </p:nvPr>
        </p:nvSpPr>
        <p:spPr>
          <a:xfrm>
            <a:off x="5316280" y="0"/>
            <a:ext cx="6875600" cy="68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359833" y="1460727"/>
            <a:ext cx="4956400" cy="4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40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359832" y="4254053"/>
            <a:ext cx="6720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lvl="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lvl="3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lvl="4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849" y="380001"/>
            <a:ext cx="2584303" cy="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9777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orient="horz" pos="181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o-brand choose image CROP">
  <p:cSld name="Title Slide - co-brand choose image CROP">
    <p:bg>
      <p:bgPr>
        <a:solidFill>
          <a:schemeClr val="lt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-1"/>
            <a:ext cx="12192000" cy="6856943"/>
          </a:xfrm>
          <a:custGeom>
            <a:avLst/>
            <a:gdLst/>
            <a:ahLst/>
            <a:cxnLst/>
            <a:rect l="l" t="t" r="r" b="b"/>
            <a:pathLst>
              <a:path w="18287999" h="10285413" extrusionOk="0">
                <a:moveTo>
                  <a:pt x="0" y="0"/>
                </a:moveTo>
                <a:lnTo>
                  <a:pt x="18287999" y="0"/>
                </a:lnTo>
                <a:lnTo>
                  <a:pt x="8038214" y="10285413"/>
                </a:lnTo>
                <a:lnTo>
                  <a:pt x="0" y="10285413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5"/>
          <p:cNvSpPr>
            <a:spLocks noGrp="1"/>
          </p:cNvSpPr>
          <p:nvPr>
            <p:ph type="pic" idx="2"/>
          </p:nvPr>
        </p:nvSpPr>
        <p:spPr>
          <a:xfrm>
            <a:off x="5316280" y="0"/>
            <a:ext cx="6875600" cy="68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5"/>
          <p:cNvSpPr txBox="1">
            <a:spLocks noGrp="1"/>
          </p:cNvSpPr>
          <p:nvPr>
            <p:ph type="ctrTitle"/>
          </p:nvPr>
        </p:nvSpPr>
        <p:spPr>
          <a:xfrm>
            <a:off x="359833" y="1460727"/>
            <a:ext cx="4956400" cy="4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40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359832" y="4254053"/>
            <a:ext cx="67204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lvl="1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lvl="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lvl="3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lvl="4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849" y="380001"/>
            <a:ext cx="2584303" cy="8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>
            <a:spLocks noGrp="1"/>
          </p:cNvSpPr>
          <p:nvPr>
            <p:ph type="pic" idx="3"/>
          </p:nvPr>
        </p:nvSpPr>
        <p:spPr>
          <a:xfrm>
            <a:off x="3119967" y="414267"/>
            <a:ext cx="2879600" cy="794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0" name="Google Shape;130;p25"/>
          <p:cNvCxnSpPr/>
          <p:nvPr/>
        </p:nvCxnSpPr>
        <p:spPr>
          <a:xfrm>
            <a:off x="2874209" y="334516"/>
            <a:ext cx="0" cy="1008000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27004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orient="horz" pos="181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ng contents">
  <p:cSld name="Long conten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59833" y="1467623"/>
            <a:ext cx="19200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3"/>
          </p:nvPr>
        </p:nvSpPr>
        <p:spPr>
          <a:xfrm>
            <a:off x="359832" y="1692293"/>
            <a:ext cx="1920000" cy="17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4"/>
          </p:nvPr>
        </p:nvSpPr>
        <p:spPr>
          <a:xfrm>
            <a:off x="359835" y="3420296"/>
            <a:ext cx="19200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5"/>
          </p:nvPr>
        </p:nvSpPr>
        <p:spPr>
          <a:xfrm>
            <a:off x="359833" y="3644968"/>
            <a:ext cx="1920000" cy="2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6"/>
          </p:nvPr>
        </p:nvSpPr>
        <p:spPr>
          <a:xfrm>
            <a:off x="5160433" y="3431936"/>
            <a:ext cx="19200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7"/>
          </p:nvPr>
        </p:nvSpPr>
        <p:spPr>
          <a:xfrm>
            <a:off x="5160433" y="3656608"/>
            <a:ext cx="19200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8"/>
          </p:nvPr>
        </p:nvSpPr>
        <p:spPr>
          <a:xfrm>
            <a:off x="5160433" y="1527923"/>
            <a:ext cx="19200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9"/>
          </p:nvPr>
        </p:nvSpPr>
        <p:spPr>
          <a:xfrm>
            <a:off x="5160433" y="1752595"/>
            <a:ext cx="1920000" cy="1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3"/>
          </p:nvPr>
        </p:nvSpPr>
        <p:spPr>
          <a:xfrm>
            <a:off x="3706608" y="1551271"/>
            <a:ext cx="8404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4"/>
          </p:nvPr>
        </p:nvSpPr>
        <p:spPr>
          <a:xfrm>
            <a:off x="3706608" y="1775944"/>
            <a:ext cx="840400" cy="1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5"/>
          </p:nvPr>
        </p:nvSpPr>
        <p:spPr>
          <a:xfrm>
            <a:off x="3706608" y="3452493"/>
            <a:ext cx="8404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6"/>
          </p:nvPr>
        </p:nvSpPr>
        <p:spPr>
          <a:xfrm>
            <a:off x="3706608" y="3677165"/>
            <a:ext cx="840400" cy="19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7"/>
          </p:nvPr>
        </p:nvSpPr>
        <p:spPr>
          <a:xfrm>
            <a:off x="8493445" y="1527923"/>
            <a:ext cx="8404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8"/>
          </p:nvPr>
        </p:nvSpPr>
        <p:spPr>
          <a:xfrm>
            <a:off x="8493444" y="1752595"/>
            <a:ext cx="840400" cy="1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9"/>
          </p:nvPr>
        </p:nvSpPr>
        <p:spPr>
          <a:xfrm>
            <a:off x="8493444" y="3445048"/>
            <a:ext cx="8404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20"/>
          </p:nvPr>
        </p:nvSpPr>
        <p:spPr>
          <a:xfrm>
            <a:off x="8493444" y="3653816"/>
            <a:ext cx="840400" cy="1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6318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8">
          <p15:clr>
            <a:srgbClr val="FBAE40"/>
          </p15:clr>
        </p15:guide>
        <p15:guide id="2" orient="horz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t="-8474" b="-8580"/>
          <a:stretch/>
        </p:blipFill>
        <p:spPr>
          <a:xfrm>
            <a:off x="10680377" y="153102"/>
            <a:ext cx="1237657" cy="555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044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rt contents">
  <p:cSld name="Short content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>
            <a:spLocks noGrp="1"/>
          </p:cNvSpPr>
          <p:nvPr>
            <p:ph type="pic" idx="2"/>
          </p:nvPr>
        </p:nvSpPr>
        <p:spPr>
          <a:xfrm>
            <a:off x="5183188" y="-1"/>
            <a:ext cx="7008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59833" y="1467623"/>
            <a:ext cx="19200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4655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3"/>
          </p:nvPr>
        </p:nvSpPr>
        <p:spPr>
          <a:xfrm>
            <a:off x="359832" y="1692293"/>
            <a:ext cx="1920000" cy="17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4"/>
          </p:nvPr>
        </p:nvSpPr>
        <p:spPr>
          <a:xfrm>
            <a:off x="359835" y="3555784"/>
            <a:ext cx="19200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5"/>
          </p:nvPr>
        </p:nvSpPr>
        <p:spPr>
          <a:xfrm>
            <a:off x="359833" y="3780455"/>
            <a:ext cx="1920000" cy="2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6"/>
          </p:nvPr>
        </p:nvSpPr>
        <p:spPr>
          <a:xfrm>
            <a:off x="3706608" y="1466592"/>
            <a:ext cx="8404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7"/>
          </p:nvPr>
        </p:nvSpPr>
        <p:spPr>
          <a:xfrm>
            <a:off x="3706608" y="1691264"/>
            <a:ext cx="840400" cy="1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8"/>
          </p:nvPr>
        </p:nvSpPr>
        <p:spPr>
          <a:xfrm>
            <a:off x="3706608" y="3587981"/>
            <a:ext cx="8404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9"/>
          </p:nvPr>
        </p:nvSpPr>
        <p:spPr>
          <a:xfrm>
            <a:off x="3706608" y="3812653"/>
            <a:ext cx="840400" cy="17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14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ople">
  <p:cSld name="Peop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8" name="Google Shape;168;p28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>
            <a:spLocks noGrp="1"/>
          </p:cNvSpPr>
          <p:nvPr>
            <p:ph type="pic" idx="2"/>
          </p:nvPr>
        </p:nvSpPr>
        <p:spPr>
          <a:xfrm>
            <a:off x="359832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8"/>
          <p:cNvSpPr>
            <a:spLocks noGrp="1"/>
          </p:cNvSpPr>
          <p:nvPr>
            <p:ph type="pic" idx="3"/>
          </p:nvPr>
        </p:nvSpPr>
        <p:spPr>
          <a:xfrm>
            <a:off x="3239557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59832" y="3020697"/>
            <a:ext cx="27592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>
            <a:spLocks noGrp="1"/>
          </p:cNvSpPr>
          <p:nvPr>
            <p:ph type="pic" idx="4"/>
          </p:nvPr>
        </p:nvSpPr>
        <p:spPr>
          <a:xfrm>
            <a:off x="6119992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8"/>
          <p:cNvSpPr txBox="1">
            <a:spLocks noGrp="1"/>
          </p:cNvSpPr>
          <p:nvPr>
            <p:ph type="body" idx="5"/>
          </p:nvPr>
        </p:nvSpPr>
        <p:spPr>
          <a:xfrm>
            <a:off x="359832" y="3243097"/>
            <a:ext cx="2760000" cy="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6"/>
          </p:nvPr>
        </p:nvSpPr>
        <p:spPr>
          <a:xfrm>
            <a:off x="3239557" y="3064783"/>
            <a:ext cx="2759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>
            <a:spLocks noGrp="1"/>
          </p:cNvSpPr>
          <p:nvPr>
            <p:ph type="pic" idx="7"/>
          </p:nvPr>
        </p:nvSpPr>
        <p:spPr>
          <a:xfrm>
            <a:off x="9000071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 txBox="1">
            <a:spLocks noGrp="1"/>
          </p:cNvSpPr>
          <p:nvPr>
            <p:ph type="body" idx="8"/>
          </p:nvPr>
        </p:nvSpPr>
        <p:spPr>
          <a:xfrm>
            <a:off x="3239557" y="3285353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9"/>
          </p:nvPr>
        </p:nvSpPr>
        <p:spPr>
          <a:xfrm>
            <a:off x="6119992" y="3011232"/>
            <a:ext cx="2759200" cy="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3"/>
          </p:nvPr>
        </p:nvSpPr>
        <p:spPr>
          <a:xfrm>
            <a:off x="6119992" y="3231804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4"/>
          </p:nvPr>
        </p:nvSpPr>
        <p:spPr>
          <a:xfrm>
            <a:off x="9000071" y="3008067"/>
            <a:ext cx="2759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5"/>
          </p:nvPr>
        </p:nvSpPr>
        <p:spPr>
          <a:xfrm>
            <a:off x="9000071" y="3228639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6"/>
          </p:nvPr>
        </p:nvSpPr>
        <p:spPr>
          <a:xfrm>
            <a:off x="6119992" y="3740035"/>
            <a:ext cx="27592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7"/>
          </p:nvPr>
        </p:nvSpPr>
        <p:spPr>
          <a:xfrm>
            <a:off x="3240536" y="3740035"/>
            <a:ext cx="27592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8"/>
          </p:nvPr>
        </p:nvSpPr>
        <p:spPr>
          <a:xfrm>
            <a:off x="359832" y="3758479"/>
            <a:ext cx="27592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9"/>
          </p:nvPr>
        </p:nvSpPr>
        <p:spPr>
          <a:xfrm>
            <a:off x="9000072" y="3740035"/>
            <a:ext cx="27592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359833" y="393079"/>
            <a:ext cx="2104400" cy="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team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358856" y="-557781"/>
            <a:ext cx="2760000" cy="427600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larger teams there is an alternative layout in the Slide Master</a:t>
            </a:r>
            <a:endParaRPr sz="10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20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092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ople larger team">
  <p:cSld name="People larger team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8496400" cy="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1" name="Google Shape;191;p29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>
            <a:spLocks noGrp="1"/>
          </p:cNvSpPr>
          <p:nvPr>
            <p:ph type="pic" idx="2"/>
          </p:nvPr>
        </p:nvSpPr>
        <p:spPr>
          <a:xfrm>
            <a:off x="359832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9"/>
          <p:cNvSpPr>
            <a:spLocks noGrp="1"/>
          </p:cNvSpPr>
          <p:nvPr>
            <p:ph type="pic" idx="3"/>
          </p:nvPr>
        </p:nvSpPr>
        <p:spPr>
          <a:xfrm>
            <a:off x="3239557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59832" y="3020697"/>
            <a:ext cx="27592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>
            <a:spLocks noGrp="1"/>
          </p:cNvSpPr>
          <p:nvPr>
            <p:ph type="pic" idx="4"/>
          </p:nvPr>
        </p:nvSpPr>
        <p:spPr>
          <a:xfrm>
            <a:off x="6119992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9"/>
          <p:cNvSpPr txBox="1">
            <a:spLocks noGrp="1"/>
          </p:cNvSpPr>
          <p:nvPr>
            <p:ph type="body" idx="5"/>
          </p:nvPr>
        </p:nvSpPr>
        <p:spPr>
          <a:xfrm>
            <a:off x="359832" y="3243097"/>
            <a:ext cx="2760000" cy="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6"/>
          </p:nvPr>
        </p:nvSpPr>
        <p:spPr>
          <a:xfrm>
            <a:off x="3239557" y="3064783"/>
            <a:ext cx="2759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>
            <a:spLocks noGrp="1"/>
          </p:cNvSpPr>
          <p:nvPr>
            <p:ph type="pic" idx="7"/>
          </p:nvPr>
        </p:nvSpPr>
        <p:spPr>
          <a:xfrm>
            <a:off x="9000071" y="1181829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9"/>
          <p:cNvSpPr txBox="1">
            <a:spLocks noGrp="1"/>
          </p:cNvSpPr>
          <p:nvPr>
            <p:ph type="body" idx="8"/>
          </p:nvPr>
        </p:nvSpPr>
        <p:spPr>
          <a:xfrm>
            <a:off x="3239557" y="3285353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9"/>
          </p:nvPr>
        </p:nvSpPr>
        <p:spPr>
          <a:xfrm>
            <a:off x="6119992" y="3011232"/>
            <a:ext cx="2759200" cy="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3"/>
          </p:nvPr>
        </p:nvSpPr>
        <p:spPr>
          <a:xfrm>
            <a:off x="6119992" y="3231804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4"/>
          </p:nvPr>
        </p:nvSpPr>
        <p:spPr>
          <a:xfrm>
            <a:off x="9000071" y="3008067"/>
            <a:ext cx="2759200" cy="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5"/>
          </p:nvPr>
        </p:nvSpPr>
        <p:spPr>
          <a:xfrm>
            <a:off x="9000071" y="3228639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>
            <a:spLocks noGrp="1"/>
          </p:cNvSpPr>
          <p:nvPr>
            <p:ph type="pic" idx="16"/>
          </p:nvPr>
        </p:nvSpPr>
        <p:spPr>
          <a:xfrm>
            <a:off x="359829" y="3709467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9"/>
          <p:cNvSpPr>
            <a:spLocks noGrp="1"/>
          </p:cNvSpPr>
          <p:nvPr>
            <p:ph type="pic" idx="17"/>
          </p:nvPr>
        </p:nvSpPr>
        <p:spPr>
          <a:xfrm>
            <a:off x="3239555" y="3709467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9"/>
          <p:cNvSpPr txBox="1">
            <a:spLocks noGrp="1"/>
          </p:cNvSpPr>
          <p:nvPr>
            <p:ph type="body" idx="18"/>
          </p:nvPr>
        </p:nvSpPr>
        <p:spPr>
          <a:xfrm>
            <a:off x="359829" y="5548333"/>
            <a:ext cx="2759200" cy="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>
            <a:spLocks noGrp="1"/>
          </p:cNvSpPr>
          <p:nvPr>
            <p:ph type="pic" idx="19"/>
          </p:nvPr>
        </p:nvSpPr>
        <p:spPr>
          <a:xfrm>
            <a:off x="6119988" y="3709467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9"/>
          <p:cNvSpPr txBox="1">
            <a:spLocks noGrp="1"/>
          </p:cNvSpPr>
          <p:nvPr>
            <p:ph type="body" idx="20"/>
          </p:nvPr>
        </p:nvSpPr>
        <p:spPr>
          <a:xfrm>
            <a:off x="359829" y="5770733"/>
            <a:ext cx="2760000" cy="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21"/>
          </p:nvPr>
        </p:nvSpPr>
        <p:spPr>
          <a:xfrm>
            <a:off x="3239555" y="5592417"/>
            <a:ext cx="27592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>
            <a:spLocks noGrp="1"/>
          </p:cNvSpPr>
          <p:nvPr>
            <p:ph type="pic" idx="22"/>
          </p:nvPr>
        </p:nvSpPr>
        <p:spPr>
          <a:xfrm>
            <a:off x="9000067" y="3709467"/>
            <a:ext cx="2808000" cy="17284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9"/>
          <p:cNvSpPr txBox="1">
            <a:spLocks noGrp="1"/>
          </p:cNvSpPr>
          <p:nvPr>
            <p:ph type="body" idx="23"/>
          </p:nvPr>
        </p:nvSpPr>
        <p:spPr>
          <a:xfrm>
            <a:off x="3239555" y="5812989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24"/>
          </p:nvPr>
        </p:nvSpPr>
        <p:spPr>
          <a:xfrm>
            <a:off x="6119988" y="5538869"/>
            <a:ext cx="27592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25"/>
          </p:nvPr>
        </p:nvSpPr>
        <p:spPr>
          <a:xfrm>
            <a:off x="6119988" y="5759440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26"/>
          </p:nvPr>
        </p:nvSpPr>
        <p:spPr>
          <a:xfrm>
            <a:off x="9000067" y="5535703"/>
            <a:ext cx="27592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27"/>
          </p:nvPr>
        </p:nvSpPr>
        <p:spPr>
          <a:xfrm>
            <a:off x="9000067" y="5756275"/>
            <a:ext cx="27600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717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9223" y="-14124"/>
            <a:ext cx="5499037" cy="13742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11454809" y="5898443"/>
            <a:ext cx="552800" cy="8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359833" y="-4743"/>
            <a:ext cx="8250800" cy="6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48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59832" y="4320672"/>
            <a:ext cx="70500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6083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orient="horz" pos="20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 1">
  <p:cSld name="5_Section Header 1"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8807" y="1460727"/>
            <a:ext cx="7977349" cy="5396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59835" y="0"/>
            <a:ext cx="849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48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78676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59832" y="4320672"/>
            <a:ext cx="7145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29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 1">
  <p:cSld name="6_Section Header 1"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8595" y="-96197"/>
            <a:ext cx="12913697" cy="72894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359835" y="-4743"/>
            <a:ext cx="7560800" cy="6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48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"/>
          </p:nvPr>
        </p:nvSpPr>
        <p:spPr>
          <a:xfrm>
            <a:off x="359832" y="4320672"/>
            <a:ext cx="75608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18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ection Header 1">
  <p:cSld name="8_Section Header 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9693" y="-65712"/>
            <a:ext cx="5383268" cy="947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359835" y="0"/>
            <a:ext cx="7560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48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359832" y="4320672"/>
            <a:ext cx="71044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82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359833" y="2981161"/>
            <a:ext cx="84964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7" name="Google Shape;247;p34"/>
          <p:cNvSpPr txBox="1">
            <a:spLocks noGrp="1"/>
          </p:cNvSpPr>
          <p:nvPr>
            <p:ph type="body" idx="2"/>
          </p:nvPr>
        </p:nvSpPr>
        <p:spPr>
          <a:xfrm>
            <a:off x="359833" y="1453457"/>
            <a:ext cx="8496400" cy="1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Century Gothic"/>
              <a:buNone/>
              <a:defRPr sz="4000" b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body" idx="3"/>
          </p:nvPr>
        </p:nvSpPr>
        <p:spPr>
          <a:xfrm>
            <a:off x="359832" y="2484969"/>
            <a:ext cx="84964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b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4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39752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">
  <p:cSld name="Content 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359833" y="1460728"/>
            <a:ext cx="8496400" cy="4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8428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">
  <p:cSld name="Title and Content 3 colum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9833" y="1453457"/>
            <a:ext cx="8496400" cy="1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Century Gothic"/>
              <a:buNone/>
              <a:defRPr sz="4000" b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2"/>
          </p:nvPr>
        </p:nvSpPr>
        <p:spPr>
          <a:xfrm>
            <a:off x="359832" y="2778588"/>
            <a:ext cx="3151600" cy="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3"/>
          </p:nvPr>
        </p:nvSpPr>
        <p:spPr>
          <a:xfrm>
            <a:off x="366083" y="2982863"/>
            <a:ext cx="3145600" cy="3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4"/>
          </p:nvPr>
        </p:nvSpPr>
        <p:spPr>
          <a:xfrm>
            <a:off x="4197788" y="2763176"/>
            <a:ext cx="3137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5"/>
          </p:nvPr>
        </p:nvSpPr>
        <p:spPr>
          <a:xfrm>
            <a:off x="4189861" y="2967452"/>
            <a:ext cx="3145600" cy="3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6"/>
          </p:nvPr>
        </p:nvSpPr>
        <p:spPr>
          <a:xfrm>
            <a:off x="8047383" y="2763176"/>
            <a:ext cx="3137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7"/>
          </p:nvPr>
        </p:nvSpPr>
        <p:spPr>
          <a:xfrm>
            <a:off x="8039456" y="2967452"/>
            <a:ext cx="3145600" cy="3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76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59835" y="360055"/>
            <a:ext cx="8496400" cy="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59833" y="6355396"/>
            <a:ext cx="62180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60981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 rtl="0">
              <a:spcBef>
                <a:spcPts val="0"/>
              </a:spcBef>
              <a:buNone/>
              <a:defRPr sz="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59832" y="739889"/>
            <a:ext cx="8496400" cy="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marL="609585" lvl="0" indent="-304792" algn="l" rtl="0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 sz="1867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97923" algn="l" rtl="0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marL="1828754" lvl="2" indent="-304792" algn="l" rtl="0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2438339" lvl="3" indent="-304792" algn="l" rtl="0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3047924" lvl="4" indent="-304792" algn="l" rtl="0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2658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boxes">
  <p:cSld name="Title and Content 2 boxe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body" idx="1"/>
          </p:nvPr>
        </p:nvSpPr>
        <p:spPr>
          <a:xfrm>
            <a:off x="359833" y="1481741"/>
            <a:ext cx="3704000" cy="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3" name="Google Shape;273;p37"/>
          <p:cNvSpPr/>
          <p:nvPr/>
        </p:nvSpPr>
        <p:spPr>
          <a:xfrm>
            <a:off x="9468741" y="1"/>
            <a:ext cx="2161095" cy="3406023"/>
          </a:xfrm>
          <a:custGeom>
            <a:avLst/>
            <a:gdLst/>
            <a:ahLst/>
            <a:cxnLst/>
            <a:rect l="l" t="t" r="r" b="b"/>
            <a:pathLst>
              <a:path w="3291007" h="5134708" extrusionOk="0">
                <a:moveTo>
                  <a:pt x="8546" y="0"/>
                </a:moveTo>
                <a:lnTo>
                  <a:pt x="3291007" y="0"/>
                </a:lnTo>
                <a:lnTo>
                  <a:pt x="3291007" y="5134708"/>
                </a:lnTo>
                <a:lnTo>
                  <a:pt x="0" y="1827485"/>
                </a:lnTo>
                <a:cubicBezTo>
                  <a:pt x="2849" y="1218323"/>
                  <a:pt x="5697" y="609162"/>
                  <a:pt x="85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2"/>
          </p:nvPr>
        </p:nvSpPr>
        <p:spPr>
          <a:xfrm>
            <a:off x="367763" y="1767257"/>
            <a:ext cx="3696400" cy="1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3"/>
          </p:nvPr>
        </p:nvSpPr>
        <p:spPr>
          <a:xfrm>
            <a:off x="5151947" y="1474867"/>
            <a:ext cx="3704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4"/>
          </p:nvPr>
        </p:nvSpPr>
        <p:spPr>
          <a:xfrm>
            <a:off x="5159875" y="1760383"/>
            <a:ext cx="3696400" cy="1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5"/>
          </p:nvPr>
        </p:nvSpPr>
        <p:spPr>
          <a:xfrm>
            <a:off x="359835" y="3407305"/>
            <a:ext cx="37040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6"/>
          </p:nvPr>
        </p:nvSpPr>
        <p:spPr>
          <a:xfrm>
            <a:off x="5159875" y="3394165"/>
            <a:ext cx="36964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7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9779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 boxes">
  <p:cSld name="1_Title and Content 2 boxe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361512" y="2217568"/>
            <a:ext cx="3151600" cy="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2"/>
          </p:nvPr>
        </p:nvSpPr>
        <p:spPr>
          <a:xfrm>
            <a:off x="367763" y="2421844"/>
            <a:ext cx="3145600" cy="3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3"/>
          </p:nvPr>
        </p:nvSpPr>
        <p:spPr>
          <a:xfrm>
            <a:off x="4199467" y="2202156"/>
            <a:ext cx="3145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body" idx="4"/>
          </p:nvPr>
        </p:nvSpPr>
        <p:spPr>
          <a:xfrm>
            <a:off x="4191540" y="2406432"/>
            <a:ext cx="3145600" cy="3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body" idx="5"/>
          </p:nvPr>
        </p:nvSpPr>
        <p:spPr>
          <a:xfrm>
            <a:off x="8049063" y="2202156"/>
            <a:ext cx="3137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6"/>
          </p:nvPr>
        </p:nvSpPr>
        <p:spPr>
          <a:xfrm>
            <a:off x="8041136" y="2406432"/>
            <a:ext cx="3145600" cy="3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359833" y="1477589"/>
            <a:ext cx="3399417" cy="384899"/>
          </a:xfrm>
          <a:custGeom>
            <a:avLst/>
            <a:gdLst/>
            <a:ahLst/>
            <a:cxnLst/>
            <a:rect l="l" t="t" r="r" b="b"/>
            <a:pathLst>
              <a:path w="5099125" h="577347" extrusionOk="0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4196969" y="1477589"/>
            <a:ext cx="3399417" cy="384899"/>
          </a:xfrm>
          <a:custGeom>
            <a:avLst/>
            <a:gdLst/>
            <a:ahLst/>
            <a:cxnLst/>
            <a:rect l="l" t="t" r="r" b="b"/>
            <a:pathLst>
              <a:path w="5099125" h="577347" extrusionOk="0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8"/>
          <p:cNvSpPr txBox="1">
            <a:spLocks noGrp="1"/>
          </p:cNvSpPr>
          <p:nvPr>
            <p:ph type="body" idx="7"/>
          </p:nvPr>
        </p:nvSpPr>
        <p:spPr>
          <a:xfrm>
            <a:off x="359832" y="1477588"/>
            <a:ext cx="3728000" cy="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45725" bIns="2285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8"/>
          </p:nvPr>
        </p:nvSpPr>
        <p:spPr>
          <a:xfrm>
            <a:off x="4196968" y="1477588"/>
            <a:ext cx="3704000" cy="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45725" bIns="2285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9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706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image or diagram">
  <p:cSld name="Text with image or diagram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4199468" y="-1"/>
            <a:ext cx="7992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38396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2"/>
          </p:nvPr>
        </p:nvSpPr>
        <p:spPr>
          <a:xfrm>
            <a:off x="359832" y="1467977"/>
            <a:ext cx="372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3"/>
          </p:nvPr>
        </p:nvSpPr>
        <p:spPr>
          <a:xfrm>
            <a:off x="359832" y="1747093"/>
            <a:ext cx="3720000" cy="3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4"/>
          </p:nvPr>
        </p:nvSpPr>
        <p:spPr>
          <a:xfrm>
            <a:off x="359304" y="986624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014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comparison 3">
  <p:cSld name="Circle comparison 3"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64304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7" name="Google Shape;307;p40"/>
          <p:cNvSpPr/>
          <p:nvPr/>
        </p:nvSpPr>
        <p:spPr>
          <a:xfrm>
            <a:off x="6843832" y="1741187"/>
            <a:ext cx="4312400" cy="4313200"/>
          </a:xfrm>
          <a:prstGeom prst="ellipse">
            <a:avLst/>
          </a:prstGeom>
          <a:noFill/>
          <a:ln w="2540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40"/>
          <p:cNvSpPr/>
          <p:nvPr/>
        </p:nvSpPr>
        <p:spPr>
          <a:xfrm rot="1810731" flipH="1">
            <a:off x="8671284" y="1530620"/>
            <a:ext cx="1296995" cy="1009471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10485863" y="5129720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6572619" y="5119412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8505420" y="867055"/>
            <a:ext cx="960000" cy="9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0790" y="1020943"/>
            <a:ext cx="149261" cy="73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9957" y="5282303"/>
            <a:ext cx="235401" cy="71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2857" y="5273081"/>
            <a:ext cx="235400" cy="7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>
            <a:spLocks noGrp="1"/>
          </p:cNvSpPr>
          <p:nvPr>
            <p:ph type="body" idx="1"/>
          </p:nvPr>
        </p:nvSpPr>
        <p:spPr>
          <a:xfrm>
            <a:off x="6893573" y="1827204"/>
            <a:ext cx="4176000" cy="417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40"/>
          <p:cNvSpPr/>
          <p:nvPr/>
        </p:nvSpPr>
        <p:spPr>
          <a:xfrm>
            <a:off x="-1261532" y="1192232"/>
            <a:ext cx="5460800" cy="600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-1261533" y="2919792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-1261533" y="4664288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2"/>
          </p:nvPr>
        </p:nvSpPr>
        <p:spPr>
          <a:xfrm>
            <a:off x="1199092" y="1192232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3"/>
          </p:nvPr>
        </p:nvSpPr>
        <p:spPr>
          <a:xfrm>
            <a:off x="1199092" y="2924840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4"/>
          </p:nvPr>
        </p:nvSpPr>
        <p:spPr>
          <a:xfrm>
            <a:off x="1199092" y="4664288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93817" y="1198652"/>
            <a:ext cx="788411" cy="6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93818" y="2932836"/>
            <a:ext cx="788409" cy="6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114730" y="4664289"/>
            <a:ext cx="788411" cy="61861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>
            <a:spLocks noGrp="1"/>
          </p:cNvSpPr>
          <p:nvPr>
            <p:ph type="body" idx="5"/>
          </p:nvPr>
        </p:nvSpPr>
        <p:spPr>
          <a:xfrm>
            <a:off x="358775" y="1862673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6"/>
          </p:nvPr>
        </p:nvSpPr>
        <p:spPr>
          <a:xfrm>
            <a:off x="358775" y="3598696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7"/>
          </p:nvPr>
        </p:nvSpPr>
        <p:spPr>
          <a:xfrm>
            <a:off x="375163" y="5345820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10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ircle comparison 4">
  <p:cSld name="1_Circle comparison 4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120343" y="1473069"/>
            <a:ext cx="5688400" cy="8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/>
          <p:nvPr/>
        </p:nvSpPr>
        <p:spPr>
          <a:xfrm>
            <a:off x="5724101" y="939673"/>
            <a:ext cx="6910000" cy="456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5724101" y="2370975"/>
            <a:ext cx="6910000" cy="456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5724103" y="3858679"/>
            <a:ext cx="6910000" cy="456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5724103" y="5275735"/>
            <a:ext cx="6910000" cy="456000"/>
          </a:xfrm>
          <a:prstGeom prst="parallelogram">
            <a:avLst>
              <a:gd name="adj" fmla="val 9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2"/>
          </p:nvPr>
        </p:nvSpPr>
        <p:spPr>
          <a:xfrm>
            <a:off x="7341563" y="947932"/>
            <a:ext cx="2415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body" idx="3"/>
          </p:nvPr>
        </p:nvSpPr>
        <p:spPr>
          <a:xfrm>
            <a:off x="7127452" y="2355460"/>
            <a:ext cx="3177600" cy="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4"/>
          </p:nvPr>
        </p:nvSpPr>
        <p:spPr>
          <a:xfrm>
            <a:off x="7157092" y="3858679"/>
            <a:ext cx="31480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5"/>
          </p:nvPr>
        </p:nvSpPr>
        <p:spPr>
          <a:xfrm>
            <a:off x="7127452" y="5275735"/>
            <a:ext cx="3177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6"/>
          </p:nvPr>
        </p:nvSpPr>
        <p:spPr>
          <a:xfrm>
            <a:off x="6120343" y="2900355"/>
            <a:ext cx="56884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7"/>
          </p:nvPr>
        </p:nvSpPr>
        <p:spPr>
          <a:xfrm>
            <a:off x="6120343" y="4367641"/>
            <a:ext cx="57036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body" idx="8"/>
          </p:nvPr>
        </p:nvSpPr>
        <p:spPr>
          <a:xfrm>
            <a:off x="6120343" y="5800777"/>
            <a:ext cx="56884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6334321" y="980463"/>
            <a:ext cx="592344" cy="4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6334321" y="2391377"/>
            <a:ext cx="592344" cy="4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6334321" y="3874651"/>
            <a:ext cx="592344" cy="4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 rotWithShape="1">
          <a:blip r:embed="rId5">
            <a:alphaModFix/>
          </a:blip>
          <a:srcRect l="-148311" t="-1336" r="-148986" b="-652"/>
          <a:stretch/>
        </p:blipFill>
        <p:spPr>
          <a:xfrm>
            <a:off x="6313331" y="5302756"/>
            <a:ext cx="592344" cy="4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64304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49" name="Google Shape;349;p41"/>
          <p:cNvSpPr/>
          <p:nvPr/>
        </p:nvSpPr>
        <p:spPr>
          <a:xfrm>
            <a:off x="1141100" y="1896731"/>
            <a:ext cx="3405600" cy="3406000"/>
          </a:xfrm>
          <a:prstGeom prst="ellipse">
            <a:avLst/>
          </a:prstGeom>
          <a:noFill/>
          <a:ln w="2540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41"/>
          <p:cNvSpPr/>
          <p:nvPr/>
        </p:nvSpPr>
        <p:spPr>
          <a:xfrm flipH="1">
            <a:off x="1895516" y="1772444"/>
            <a:ext cx="1024400" cy="797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41"/>
          <p:cNvSpPr>
            <a:spLocks noGrp="1"/>
          </p:cNvSpPr>
          <p:nvPr>
            <p:ph type="body" idx="9"/>
          </p:nvPr>
        </p:nvSpPr>
        <p:spPr>
          <a:xfrm>
            <a:off x="1190841" y="1982748"/>
            <a:ext cx="3297600" cy="329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3969477" y="2280537"/>
            <a:ext cx="758000" cy="75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41"/>
          <p:cNvSpPr/>
          <p:nvPr/>
        </p:nvSpPr>
        <p:spPr>
          <a:xfrm>
            <a:off x="4109520" y="4435440"/>
            <a:ext cx="758000" cy="75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755820" y="2280537"/>
            <a:ext cx="758000" cy="75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755820" y="4377491"/>
            <a:ext cx="758000" cy="75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935" y="2370284"/>
            <a:ext cx="117869" cy="57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5580" y="2377664"/>
            <a:ext cx="185893" cy="5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5625" y="4560334"/>
            <a:ext cx="185892" cy="55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3644" y="4477717"/>
            <a:ext cx="182451" cy="5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6010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more text 4 point">
  <p:cSld name="Circle more text 4 point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2"/>
          <p:cNvGrpSpPr/>
          <p:nvPr/>
        </p:nvGrpSpPr>
        <p:grpSpPr>
          <a:xfrm>
            <a:off x="729631" y="4015288"/>
            <a:ext cx="3709727" cy="361072"/>
            <a:chOff x="4872097" y="1907187"/>
            <a:chExt cx="5564591" cy="541500"/>
          </a:xfrm>
        </p:grpSpPr>
        <p:cxnSp>
          <p:nvCxnSpPr>
            <p:cNvPr id="363" name="Google Shape;363;p42"/>
            <p:cNvCxnSpPr/>
            <p:nvPr/>
          </p:nvCxnSpPr>
          <p:spPr>
            <a:xfrm>
              <a:off x="4872097" y="2443179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" name="Google Shape;364;p42"/>
            <p:cNvCxnSpPr/>
            <p:nvPr/>
          </p:nvCxnSpPr>
          <p:spPr>
            <a:xfrm rot="-2700000">
              <a:off x="9783039" y="2177937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5" name="Google Shape;365;p42"/>
          <p:cNvGrpSpPr/>
          <p:nvPr/>
        </p:nvGrpSpPr>
        <p:grpSpPr>
          <a:xfrm rot="10800000">
            <a:off x="7563841" y="4027792"/>
            <a:ext cx="3706959" cy="361072"/>
            <a:chOff x="4873316" y="2426428"/>
            <a:chExt cx="5560439" cy="541500"/>
          </a:xfrm>
        </p:grpSpPr>
        <p:cxnSp>
          <p:nvCxnSpPr>
            <p:cNvPr id="366" name="Google Shape;366;p42"/>
            <p:cNvCxnSpPr/>
            <p:nvPr/>
          </p:nvCxnSpPr>
          <p:spPr>
            <a:xfrm>
              <a:off x="4873316" y="2434065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42"/>
            <p:cNvCxnSpPr/>
            <p:nvPr/>
          </p:nvCxnSpPr>
          <p:spPr>
            <a:xfrm rot="2700000">
              <a:off x="9780106" y="2697178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8" name="Google Shape;368;p42"/>
          <p:cNvSpPr txBox="1">
            <a:spLocks noGrp="1"/>
          </p:cNvSpPr>
          <p:nvPr>
            <p:ph type="body" idx="1"/>
          </p:nvPr>
        </p:nvSpPr>
        <p:spPr>
          <a:xfrm>
            <a:off x="712641" y="3720544"/>
            <a:ext cx="3367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body" idx="2"/>
          </p:nvPr>
        </p:nvSpPr>
        <p:spPr>
          <a:xfrm>
            <a:off x="775141" y="1233648"/>
            <a:ext cx="331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815" y="3690434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15" y="1233649"/>
            <a:ext cx="500827" cy="61852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75" name="Google Shape;375;p42"/>
          <p:cNvSpPr txBox="1">
            <a:spLocks noGrp="1"/>
          </p:cNvSpPr>
          <p:nvPr>
            <p:ph type="body" idx="3"/>
          </p:nvPr>
        </p:nvSpPr>
        <p:spPr>
          <a:xfrm>
            <a:off x="775141" y="1958636"/>
            <a:ext cx="3303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body" idx="4"/>
          </p:nvPr>
        </p:nvSpPr>
        <p:spPr>
          <a:xfrm>
            <a:off x="729632" y="4370945"/>
            <a:ext cx="33488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body" idx="5"/>
          </p:nvPr>
        </p:nvSpPr>
        <p:spPr>
          <a:xfrm>
            <a:off x="8040159" y="3776641"/>
            <a:ext cx="301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body" idx="6"/>
          </p:nvPr>
        </p:nvSpPr>
        <p:spPr>
          <a:xfrm>
            <a:off x="8080632" y="1289744"/>
            <a:ext cx="302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7"/>
          </p:nvPr>
        </p:nvSpPr>
        <p:spPr>
          <a:xfrm>
            <a:off x="7910799" y="2014733"/>
            <a:ext cx="32916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body" idx="8"/>
          </p:nvPr>
        </p:nvSpPr>
        <p:spPr>
          <a:xfrm>
            <a:off x="7910799" y="4461152"/>
            <a:ext cx="33196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478" y="3690433"/>
            <a:ext cx="500825" cy="61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6593" y="1233648"/>
            <a:ext cx="500825" cy="618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2"/>
          <p:cNvGrpSpPr/>
          <p:nvPr/>
        </p:nvGrpSpPr>
        <p:grpSpPr>
          <a:xfrm>
            <a:off x="775141" y="1511707"/>
            <a:ext cx="3709727" cy="361072"/>
            <a:chOff x="4872097" y="1907187"/>
            <a:chExt cx="5564591" cy="541500"/>
          </a:xfrm>
        </p:grpSpPr>
        <p:cxnSp>
          <p:nvCxnSpPr>
            <p:cNvPr id="384" name="Google Shape;384;p42"/>
            <p:cNvCxnSpPr/>
            <p:nvPr/>
          </p:nvCxnSpPr>
          <p:spPr>
            <a:xfrm>
              <a:off x="4872097" y="2443179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42"/>
            <p:cNvCxnSpPr/>
            <p:nvPr/>
          </p:nvCxnSpPr>
          <p:spPr>
            <a:xfrm rot="-2700000">
              <a:off x="9783039" y="2177937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6" name="Google Shape;386;p42"/>
          <p:cNvGrpSpPr/>
          <p:nvPr/>
        </p:nvGrpSpPr>
        <p:grpSpPr>
          <a:xfrm rot="10800000">
            <a:off x="7610589" y="1492369"/>
            <a:ext cx="3706959" cy="361072"/>
            <a:chOff x="4873316" y="2426428"/>
            <a:chExt cx="5560439" cy="541500"/>
          </a:xfrm>
        </p:grpSpPr>
        <p:cxnSp>
          <p:nvCxnSpPr>
            <p:cNvPr id="387" name="Google Shape;387;p42"/>
            <p:cNvCxnSpPr/>
            <p:nvPr/>
          </p:nvCxnSpPr>
          <p:spPr>
            <a:xfrm>
              <a:off x="4873316" y="2434065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42"/>
            <p:cNvCxnSpPr/>
            <p:nvPr/>
          </p:nvCxnSpPr>
          <p:spPr>
            <a:xfrm rot="2700000">
              <a:off x="9780106" y="2697178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9" name="Google Shape;389;p42"/>
          <p:cNvSpPr>
            <a:spLocks noGrp="1"/>
          </p:cNvSpPr>
          <p:nvPr>
            <p:ph type="body" idx="9"/>
          </p:nvPr>
        </p:nvSpPr>
        <p:spPr>
          <a:xfrm>
            <a:off x="5121845" y="2323923"/>
            <a:ext cx="1966000" cy="19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4880164" y="2094469"/>
            <a:ext cx="2449200" cy="24496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874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33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nel">
  <p:cSld name="Funnel">
    <p:bg>
      <p:bgPr>
        <a:solidFill>
          <a:schemeClr val="l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3620" y="749148"/>
            <a:ext cx="2504963" cy="201673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>
            <a:spLocks noGrp="1"/>
          </p:cNvSpPr>
          <p:nvPr>
            <p:ph type="pic" idx="2"/>
          </p:nvPr>
        </p:nvSpPr>
        <p:spPr>
          <a:xfrm>
            <a:off x="5080340" y="883188"/>
            <a:ext cx="2251600" cy="12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395" name="Google Shape;39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729" y="2279340"/>
            <a:ext cx="738729" cy="73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99011" y="3664818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64" y="1256706"/>
            <a:ext cx="500827" cy="618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43"/>
          <p:cNvGrpSpPr/>
          <p:nvPr/>
        </p:nvGrpSpPr>
        <p:grpSpPr>
          <a:xfrm>
            <a:off x="729631" y="4015288"/>
            <a:ext cx="3709727" cy="361072"/>
            <a:chOff x="4872097" y="1907187"/>
            <a:chExt cx="5564591" cy="541500"/>
          </a:xfrm>
        </p:grpSpPr>
        <p:cxnSp>
          <p:nvCxnSpPr>
            <p:cNvPr id="399" name="Google Shape;399;p43"/>
            <p:cNvCxnSpPr/>
            <p:nvPr/>
          </p:nvCxnSpPr>
          <p:spPr>
            <a:xfrm>
              <a:off x="4872097" y="2443179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" name="Google Shape;400;p43"/>
            <p:cNvCxnSpPr/>
            <p:nvPr/>
          </p:nvCxnSpPr>
          <p:spPr>
            <a:xfrm rot="-2700000">
              <a:off x="9783039" y="2177937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1" name="Google Shape;401;p43"/>
          <p:cNvGrpSpPr/>
          <p:nvPr/>
        </p:nvGrpSpPr>
        <p:grpSpPr>
          <a:xfrm rot="10800000">
            <a:off x="7563841" y="4027792"/>
            <a:ext cx="3706959" cy="361072"/>
            <a:chOff x="4873316" y="2426428"/>
            <a:chExt cx="5560439" cy="541500"/>
          </a:xfrm>
        </p:grpSpPr>
        <p:cxnSp>
          <p:nvCxnSpPr>
            <p:cNvPr id="402" name="Google Shape;402;p43"/>
            <p:cNvCxnSpPr/>
            <p:nvPr/>
          </p:nvCxnSpPr>
          <p:spPr>
            <a:xfrm>
              <a:off x="4873316" y="2434065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" name="Google Shape;403;p43"/>
            <p:cNvCxnSpPr/>
            <p:nvPr/>
          </p:nvCxnSpPr>
          <p:spPr>
            <a:xfrm rot="2700000">
              <a:off x="9780106" y="2697178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4" name="Google Shape;404;p43"/>
          <p:cNvSpPr txBox="1">
            <a:spLocks noGrp="1"/>
          </p:cNvSpPr>
          <p:nvPr>
            <p:ph type="body" idx="1"/>
          </p:nvPr>
        </p:nvSpPr>
        <p:spPr>
          <a:xfrm>
            <a:off x="710759" y="4355929"/>
            <a:ext cx="3367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43"/>
          <p:cNvSpPr txBox="1">
            <a:spLocks noGrp="1"/>
          </p:cNvSpPr>
          <p:nvPr>
            <p:ph type="body" idx="3"/>
          </p:nvPr>
        </p:nvSpPr>
        <p:spPr>
          <a:xfrm>
            <a:off x="773257" y="1869033"/>
            <a:ext cx="331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406" name="Google Shape;40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815" y="3690434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815" y="1233649"/>
            <a:ext cx="500827" cy="61852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11" name="Google Shape;411;p43"/>
          <p:cNvSpPr txBox="1">
            <a:spLocks noGrp="1"/>
          </p:cNvSpPr>
          <p:nvPr>
            <p:ph type="body" idx="4"/>
          </p:nvPr>
        </p:nvSpPr>
        <p:spPr>
          <a:xfrm>
            <a:off x="775141" y="2455427"/>
            <a:ext cx="3303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body" idx="5"/>
          </p:nvPr>
        </p:nvSpPr>
        <p:spPr>
          <a:xfrm>
            <a:off x="729632" y="4867736"/>
            <a:ext cx="33488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43"/>
          <p:cNvSpPr txBox="1">
            <a:spLocks noGrp="1"/>
          </p:cNvSpPr>
          <p:nvPr>
            <p:ph type="body" idx="6"/>
          </p:nvPr>
        </p:nvSpPr>
        <p:spPr>
          <a:xfrm>
            <a:off x="8038276" y="4412027"/>
            <a:ext cx="301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body" idx="7"/>
          </p:nvPr>
        </p:nvSpPr>
        <p:spPr>
          <a:xfrm>
            <a:off x="8078749" y="1925131"/>
            <a:ext cx="302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body" idx="8"/>
          </p:nvPr>
        </p:nvSpPr>
        <p:spPr>
          <a:xfrm>
            <a:off x="8041856" y="2511816"/>
            <a:ext cx="32916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body" idx="9"/>
          </p:nvPr>
        </p:nvSpPr>
        <p:spPr>
          <a:xfrm>
            <a:off x="8041856" y="4958235"/>
            <a:ext cx="33196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grpSp>
        <p:nvGrpSpPr>
          <p:cNvPr id="417" name="Google Shape;417;p43"/>
          <p:cNvGrpSpPr/>
          <p:nvPr/>
        </p:nvGrpSpPr>
        <p:grpSpPr>
          <a:xfrm>
            <a:off x="775141" y="1511707"/>
            <a:ext cx="3709727" cy="361072"/>
            <a:chOff x="4872097" y="1907187"/>
            <a:chExt cx="5564591" cy="541500"/>
          </a:xfrm>
        </p:grpSpPr>
        <p:cxnSp>
          <p:nvCxnSpPr>
            <p:cNvPr id="418" name="Google Shape;418;p43"/>
            <p:cNvCxnSpPr/>
            <p:nvPr/>
          </p:nvCxnSpPr>
          <p:spPr>
            <a:xfrm>
              <a:off x="4872097" y="2443179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" name="Google Shape;419;p43"/>
            <p:cNvCxnSpPr/>
            <p:nvPr/>
          </p:nvCxnSpPr>
          <p:spPr>
            <a:xfrm rot="-2700000">
              <a:off x="9783039" y="2177937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0" name="Google Shape;420;p43"/>
          <p:cNvGrpSpPr/>
          <p:nvPr/>
        </p:nvGrpSpPr>
        <p:grpSpPr>
          <a:xfrm rot="10800000">
            <a:off x="7610589" y="1492369"/>
            <a:ext cx="3706959" cy="361072"/>
            <a:chOff x="4873316" y="2426428"/>
            <a:chExt cx="5560439" cy="541500"/>
          </a:xfrm>
        </p:grpSpPr>
        <p:cxnSp>
          <p:nvCxnSpPr>
            <p:cNvPr id="421" name="Google Shape;421;p43"/>
            <p:cNvCxnSpPr/>
            <p:nvPr/>
          </p:nvCxnSpPr>
          <p:spPr>
            <a:xfrm>
              <a:off x="4873316" y="2434065"/>
              <a:ext cx="50400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2" name="Google Shape;422;p43"/>
            <p:cNvCxnSpPr/>
            <p:nvPr/>
          </p:nvCxnSpPr>
          <p:spPr>
            <a:xfrm rot="2700000">
              <a:off x="9780106" y="2697178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3" name="Google Shape;423;p43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cxnSp>
        <p:nvCxnSpPr>
          <p:cNvPr id="424" name="Google Shape;424;p43"/>
          <p:cNvCxnSpPr/>
          <p:nvPr/>
        </p:nvCxnSpPr>
        <p:spPr>
          <a:xfrm>
            <a:off x="4526333" y="1566013"/>
            <a:ext cx="1308800" cy="4912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43"/>
          <p:cNvCxnSpPr/>
          <p:nvPr/>
        </p:nvCxnSpPr>
        <p:spPr>
          <a:xfrm flipH="1">
            <a:off x="6686608" y="1511612"/>
            <a:ext cx="884000" cy="496640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426" name="Google Shape;42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8404" y="2071431"/>
            <a:ext cx="456224" cy="77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>
            <a:spLocks noGrp="1"/>
          </p:cNvSpPr>
          <p:nvPr>
            <p:ph type="pic" idx="14"/>
          </p:nvPr>
        </p:nvSpPr>
        <p:spPr>
          <a:xfrm>
            <a:off x="7003533" y="2158856"/>
            <a:ext cx="304000" cy="607200"/>
          </a:xfrm>
          <a:prstGeom prst="roundRect">
            <a:avLst>
              <a:gd name="adj" fmla="val 5318"/>
            </a:avLst>
          </a:prstGeom>
          <a:solidFill>
            <a:schemeClr val="lt2"/>
          </a:solidFill>
          <a:ln>
            <a:noFill/>
          </a:ln>
        </p:spPr>
      </p:sp>
      <p:grpSp>
        <p:nvGrpSpPr>
          <p:cNvPr id="428" name="Google Shape;428;p43"/>
          <p:cNvGrpSpPr/>
          <p:nvPr/>
        </p:nvGrpSpPr>
        <p:grpSpPr>
          <a:xfrm>
            <a:off x="4782259" y="2268271"/>
            <a:ext cx="1628267" cy="965248"/>
            <a:chOff x="7139426" y="5065329"/>
            <a:chExt cx="7992148" cy="4737802"/>
          </a:xfrm>
        </p:grpSpPr>
        <p:sp>
          <p:nvSpPr>
            <p:cNvPr id="429" name="Google Shape;429;p43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30" name="Google Shape;430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43"/>
          <p:cNvSpPr>
            <a:spLocks noGrp="1"/>
          </p:cNvSpPr>
          <p:nvPr>
            <p:ph type="pic" idx="15"/>
          </p:nvPr>
        </p:nvSpPr>
        <p:spPr>
          <a:xfrm>
            <a:off x="4997056" y="2336844"/>
            <a:ext cx="1182000" cy="7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2" name="Google Shape;432;p43"/>
          <p:cNvSpPr>
            <a:spLocks noGrp="1"/>
          </p:cNvSpPr>
          <p:nvPr>
            <p:ph type="pic" idx="16"/>
          </p:nvPr>
        </p:nvSpPr>
        <p:spPr>
          <a:xfrm>
            <a:off x="6418425" y="2322888"/>
            <a:ext cx="464000" cy="6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433" name="Google Shape;43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7861" y="3772090"/>
            <a:ext cx="2504963" cy="201673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>
            <a:spLocks noGrp="1"/>
          </p:cNvSpPr>
          <p:nvPr>
            <p:ph type="pic" idx="17"/>
          </p:nvPr>
        </p:nvSpPr>
        <p:spPr>
          <a:xfrm>
            <a:off x="4994581" y="3906129"/>
            <a:ext cx="2251600" cy="12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435" name="Google Shape;43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0969" y="5302281"/>
            <a:ext cx="738729" cy="73872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>
            <a:spLocks noGrp="1"/>
          </p:cNvSpPr>
          <p:nvPr>
            <p:ph type="pic" idx="18"/>
          </p:nvPr>
        </p:nvSpPr>
        <p:spPr>
          <a:xfrm>
            <a:off x="6917773" y="5181797"/>
            <a:ext cx="304000" cy="607200"/>
          </a:xfrm>
          <a:prstGeom prst="roundRect">
            <a:avLst>
              <a:gd name="adj" fmla="val 5318"/>
            </a:avLst>
          </a:prstGeom>
          <a:solidFill>
            <a:schemeClr val="lt2"/>
          </a:solidFill>
          <a:ln>
            <a:noFill/>
          </a:ln>
        </p:spPr>
      </p:sp>
      <p:grpSp>
        <p:nvGrpSpPr>
          <p:cNvPr id="437" name="Google Shape;437;p43"/>
          <p:cNvGrpSpPr/>
          <p:nvPr/>
        </p:nvGrpSpPr>
        <p:grpSpPr>
          <a:xfrm>
            <a:off x="4696500" y="5291212"/>
            <a:ext cx="1628267" cy="965248"/>
            <a:chOff x="7139426" y="5065329"/>
            <a:chExt cx="7992148" cy="4737802"/>
          </a:xfrm>
        </p:grpSpPr>
        <p:sp>
          <p:nvSpPr>
            <p:cNvPr id="438" name="Google Shape;438;p43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39" name="Google Shape;439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43"/>
          <p:cNvSpPr>
            <a:spLocks noGrp="1"/>
          </p:cNvSpPr>
          <p:nvPr>
            <p:ph type="pic" idx="19"/>
          </p:nvPr>
        </p:nvSpPr>
        <p:spPr>
          <a:xfrm>
            <a:off x="4911296" y="5359785"/>
            <a:ext cx="1182000" cy="7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1" name="Google Shape;441;p43"/>
          <p:cNvSpPr>
            <a:spLocks noGrp="1"/>
          </p:cNvSpPr>
          <p:nvPr>
            <p:ph type="pic" idx="20"/>
          </p:nvPr>
        </p:nvSpPr>
        <p:spPr>
          <a:xfrm>
            <a:off x="6332667" y="5345831"/>
            <a:ext cx="464000" cy="6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2" name="Google Shape;442;p43"/>
          <p:cNvSpPr txBox="1">
            <a:spLocks noGrp="1"/>
          </p:cNvSpPr>
          <p:nvPr>
            <p:ph type="body" idx="21"/>
          </p:nvPr>
        </p:nvSpPr>
        <p:spPr>
          <a:xfrm>
            <a:off x="667132" y="3667429"/>
            <a:ext cx="3367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entury Gothic"/>
              <a:buNone/>
              <a:defRPr sz="1600" b="0">
                <a:solidFill>
                  <a:srgbClr val="FF0000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body" idx="22"/>
          </p:nvPr>
        </p:nvSpPr>
        <p:spPr>
          <a:xfrm>
            <a:off x="729632" y="1180533"/>
            <a:ext cx="3314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entury Gothic"/>
              <a:buNone/>
              <a:defRPr sz="1600" b="0">
                <a:solidFill>
                  <a:srgbClr val="FF0000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43"/>
          <p:cNvSpPr txBox="1">
            <a:spLocks noGrp="1"/>
          </p:cNvSpPr>
          <p:nvPr>
            <p:ph type="body" idx="23"/>
          </p:nvPr>
        </p:nvSpPr>
        <p:spPr>
          <a:xfrm>
            <a:off x="7994649" y="3723527"/>
            <a:ext cx="301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entury Gothic"/>
              <a:buNone/>
              <a:defRPr sz="1600" b="0">
                <a:solidFill>
                  <a:srgbClr val="FF0000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43"/>
          <p:cNvSpPr txBox="1">
            <a:spLocks noGrp="1"/>
          </p:cNvSpPr>
          <p:nvPr>
            <p:ph type="body" idx="24"/>
          </p:nvPr>
        </p:nvSpPr>
        <p:spPr>
          <a:xfrm>
            <a:off x="8035124" y="1236631"/>
            <a:ext cx="3028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entury Gothic"/>
              <a:buNone/>
              <a:defRPr sz="1600" b="0">
                <a:solidFill>
                  <a:srgbClr val="FF0000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963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33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image or diagram DARK">
  <p:cSld name="Text with image or diagram DARK">
    <p:bg>
      <p:bgPr>
        <a:solidFill>
          <a:schemeClr val="dk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>
            <a:spLocks noGrp="1"/>
          </p:cNvSpPr>
          <p:nvPr>
            <p:ph type="body" idx="1"/>
          </p:nvPr>
        </p:nvSpPr>
        <p:spPr>
          <a:xfrm>
            <a:off x="4199468" y="-1"/>
            <a:ext cx="7992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37200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2"/>
          </p:nvPr>
        </p:nvSpPr>
        <p:spPr>
          <a:xfrm>
            <a:off x="359832" y="1467977"/>
            <a:ext cx="372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3"/>
          </p:nvPr>
        </p:nvSpPr>
        <p:spPr>
          <a:xfrm>
            <a:off x="359832" y="1747093"/>
            <a:ext cx="3720000" cy="3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44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4"/>
          </p:nvPr>
        </p:nvSpPr>
        <p:spPr>
          <a:xfrm>
            <a:off x="359832" y="1027681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388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ircles with images">
  <p:cSld name="2 circles with images">
    <p:bg>
      <p:bgPr>
        <a:solidFill>
          <a:schemeClr val="dk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>
            <a:spLocks noGrp="1"/>
          </p:cNvSpPr>
          <p:nvPr>
            <p:ph type="body" idx="1"/>
          </p:nvPr>
        </p:nvSpPr>
        <p:spPr>
          <a:xfrm>
            <a:off x="5331601" y="1258027"/>
            <a:ext cx="4429200" cy="4430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45"/>
          <p:cNvSpPr>
            <a:spLocks noGrp="1"/>
          </p:cNvSpPr>
          <p:nvPr>
            <p:ph type="pic" idx="2"/>
          </p:nvPr>
        </p:nvSpPr>
        <p:spPr>
          <a:xfrm>
            <a:off x="7016653" y="848939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45"/>
          <p:cNvSpPr>
            <a:spLocks noGrp="1"/>
          </p:cNvSpPr>
          <p:nvPr>
            <p:ph type="pic" idx="3"/>
          </p:nvPr>
        </p:nvSpPr>
        <p:spPr>
          <a:xfrm>
            <a:off x="8619319" y="1605020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45"/>
          <p:cNvSpPr>
            <a:spLocks noGrp="1"/>
          </p:cNvSpPr>
          <p:nvPr>
            <p:ph type="pic" idx="4"/>
          </p:nvPr>
        </p:nvSpPr>
        <p:spPr>
          <a:xfrm>
            <a:off x="5445884" y="1604535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45"/>
          <p:cNvSpPr>
            <a:spLocks noGrp="1"/>
          </p:cNvSpPr>
          <p:nvPr>
            <p:ph type="pic" idx="5"/>
          </p:nvPr>
        </p:nvSpPr>
        <p:spPr>
          <a:xfrm>
            <a:off x="4852667" y="2993263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45"/>
          <p:cNvSpPr>
            <a:spLocks noGrp="1"/>
          </p:cNvSpPr>
          <p:nvPr>
            <p:ph type="pic" idx="6"/>
          </p:nvPr>
        </p:nvSpPr>
        <p:spPr>
          <a:xfrm>
            <a:off x="9234907" y="2993263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45"/>
          <p:cNvSpPr>
            <a:spLocks noGrp="1"/>
          </p:cNvSpPr>
          <p:nvPr>
            <p:ph type="pic" idx="7"/>
          </p:nvPr>
        </p:nvSpPr>
        <p:spPr>
          <a:xfrm>
            <a:off x="5488609" y="4451928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45"/>
          <p:cNvSpPr>
            <a:spLocks noGrp="1"/>
          </p:cNvSpPr>
          <p:nvPr>
            <p:ph type="pic" idx="8"/>
          </p:nvPr>
        </p:nvSpPr>
        <p:spPr>
          <a:xfrm>
            <a:off x="7039468" y="5133689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45"/>
          <p:cNvSpPr>
            <a:spLocks noGrp="1"/>
          </p:cNvSpPr>
          <p:nvPr>
            <p:ph type="pic" idx="9"/>
          </p:nvPr>
        </p:nvSpPr>
        <p:spPr>
          <a:xfrm>
            <a:off x="8534168" y="4451928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45"/>
          <p:cNvSpPr txBox="1">
            <a:spLocks noGrp="1"/>
          </p:cNvSpPr>
          <p:nvPr>
            <p:ph type="body" idx="13"/>
          </p:nvPr>
        </p:nvSpPr>
        <p:spPr>
          <a:xfrm>
            <a:off x="359832" y="2108436"/>
            <a:ext cx="2760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45"/>
          <p:cNvSpPr txBox="1">
            <a:spLocks noGrp="1"/>
          </p:cNvSpPr>
          <p:nvPr>
            <p:ph type="sldNum" idx="12"/>
          </p:nvPr>
        </p:nvSpPr>
        <p:spPr>
          <a:xfrm>
            <a:off x="10920943" y="6360989"/>
            <a:ext cx="8880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67" name="Google Shape;467;p45"/>
          <p:cNvSpPr txBox="1">
            <a:spLocks noGrp="1"/>
          </p:cNvSpPr>
          <p:nvPr>
            <p:ph type="body" idx="14"/>
          </p:nvPr>
        </p:nvSpPr>
        <p:spPr>
          <a:xfrm>
            <a:off x="8328067" y="576560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body" idx="15"/>
          </p:nvPr>
        </p:nvSpPr>
        <p:spPr>
          <a:xfrm>
            <a:off x="8328067" y="870049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45"/>
          <p:cNvSpPr txBox="1">
            <a:spLocks noGrp="1"/>
          </p:cNvSpPr>
          <p:nvPr>
            <p:ph type="body" idx="16"/>
          </p:nvPr>
        </p:nvSpPr>
        <p:spPr>
          <a:xfrm>
            <a:off x="9760891" y="1756968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body" idx="17"/>
          </p:nvPr>
        </p:nvSpPr>
        <p:spPr>
          <a:xfrm>
            <a:off x="9760891" y="2050459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body" idx="18"/>
          </p:nvPr>
        </p:nvSpPr>
        <p:spPr>
          <a:xfrm>
            <a:off x="10317483" y="3149707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45"/>
          <p:cNvSpPr txBox="1">
            <a:spLocks noGrp="1"/>
          </p:cNvSpPr>
          <p:nvPr>
            <p:ph type="body" idx="19"/>
          </p:nvPr>
        </p:nvSpPr>
        <p:spPr>
          <a:xfrm>
            <a:off x="10317483" y="3443197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45"/>
          <p:cNvSpPr txBox="1">
            <a:spLocks noGrp="1"/>
          </p:cNvSpPr>
          <p:nvPr>
            <p:ph type="body" idx="20"/>
          </p:nvPr>
        </p:nvSpPr>
        <p:spPr>
          <a:xfrm>
            <a:off x="9760891" y="4663641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p45"/>
          <p:cNvSpPr txBox="1">
            <a:spLocks noGrp="1"/>
          </p:cNvSpPr>
          <p:nvPr>
            <p:ph type="body" idx="21"/>
          </p:nvPr>
        </p:nvSpPr>
        <p:spPr>
          <a:xfrm>
            <a:off x="9760891" y="4957132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45"/>
          <p:cNvSpPr txBox="1">
            <a:spLocks noGrp="1"/>
          </p:cNvSpPr>
          <p:nvPr>
            <p:ph type="body" idx="22"/>
          </p:nvPr>
        </p:nvSpPr>
        <p:spPr>
          <a:xfrm>
            <a:off x="5575463" y="5634635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p45"/>
          <p:cNvSpPr txBox="1">
            <a:spLocks noGrp="1"/>
          </p:cNvSpPr>
          <p:nvPr>
            <p:ph type="body" idx="23"/>
          </p:nvPr>
        </p:nvSpPr>
        <p:spPr>
          <a:xfrm>
            <a:off x="5575463" y="5928125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24"/>
          </p:nvPr>
        </p:nvSpPr>
        <p:spPr>
          <a:xfrm>
            <a:off x="3714604" y="1742996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body" idx="25"/>
          </p:nvPr>
        </p:nvSpPr>
        <p:spPr>
          <a:xfrm>
            <a:off x="3714604" y="2036487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45"/>
          <p:cNvSpPr txBox="1">
            <a:spLocks noGrp="1"/>
          </p:cNvSpPr>
          <p:nvPr>
            <p:ph type="body" idx="26"/>
          </p:nvPr>
        </p:nvSpPr>
        <p:spPr>
          <a:xfrm>
            <a:off x="3171879" y="3130831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45"/>
          <p:cNvSpPr txBox="1">
            <a:spLocks noGrp="1"/>
          </p:cNvSpPr>
          <p:nvPr>
            <p:ph type="body" idx="27"/>
          </p:nvPr>
        </p:nvSpPr>
        <p:spPr>
          <a:xfrm>
            <a:off x="3171879" y="3424320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28"/>
          </p:nvPr>
        </p:nvSpPr>
        <p:spPr>
          <a:xfrm>
            <a:off x="3750952" y="4647456"/>
            <a:ext cx="1052800" cy="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200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body" idx="29"/>
          </p:nvPr>
        </p:nvSpPr>
        <p:spPr>
          <a:xfrm>
            <a:off x="3750953" y="4940945"/>
            <a:ext cx="14880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45"/>
          <p:cNvSpPr txBox="1">
            <a:spLocks noGrp="1"/>
          </p:cNvSpPr>
          <p:nvPr>
            <p:ph type="body" idx="30"/>
          </p:nvPr>
        </p:nvSpPr>
        <p:spPr>
          <a:xfrm>
            <a:off x="359833" y="376697"/>
            <a:ext cx="81424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  <a:defRPr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  <a:defRPr sz="1867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45"/>
          <p:cNvSpPr>
            <a:spLocks noGrp="1"/>
          </p:cNvSpPr>
          <p:nvPr>
            <p:ph type="body" idx="31"/>
          </p:nvPr>
        </p:nvSpPr>
        <p:spPr>
          <a:xfrm>
            <a:off x="6484552" y="2357208"/>
            <a:ext cx="2054400" cy="205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45"/>
          <p:cNvSpPr>
            <a:spLocks noGrp="1"/>
          </p:cNvSpPr>
          <p:nvPr>
            <p:ph type="pic" idx="32"/>
          </p:nvPr>
        </p:nvSpPr>
        <p:spPr>
          <a:xfrm>
            <a:off x="7803385" y="2311080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45"/>
          <p:cNvSpPr>
            <a:spLocks noGrp="1"/>
          </p:cNvSpPr>
          <p:nvPr>
            <p:ph type="pic" idx="33"/>
          </p:nvPr>
        </p:nvSpPr>
        <p:spPr>
          <a:xfrm>
            <a:off x="6284187" y="2325029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45"/>
          <p:cNvSpPr>
            <a:spLocks noGrp="1"/>
          </p:cNvSpPr>
          <p:nvPr>
            <p:ph type="pic" idx="34"/>
          </p:nvPr>
        </p:nvSpPr>
        <p:spPr>
          <a:xfrm>
            <a:off x="7786115" y="3721240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45"/>
          <p:cNvSpPr>
            <a:spLocks noGrp="1"/>
          </p:cNvSpPr>
          <p:nvPr>
            <p:ph type="pic" idx="35"/>
          </p:nvPr>
        </p:nvSpPr>
        <p:spPr>
          <a:xfrm>
            <a:off x="6266916" y="3735188"/>
            <a:ext cx="936000" cy="93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45"/>
          <p:cNvSpPr/>
          <p:nvPr/>
        </p:nvSpPr>
        <p:spPr>
          <a:xfrm>
            <a:off x="-2450967" y="1460727"/>
            <a:ext cx="5460800" cy="600000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-2450968" y="2994804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-2433161" y="4572409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45"/>
          <p:cNvSpPr txBox="1">
            <a:spLocks noGrp="1"/>
          </p:cNvSpPr>
          <p:nvPr>
            <p:ph type="body" idx="36"/>
          </p:nvPr>
        </p:nvSpPr>
        <p:spPr>
          <a:xfrm>
            <a:off x="359835" y="1460727"/>
            <a:ext cx="1290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45"/>
          <p:cNvSpPr txBox="1">
            <a:spLocks noGrp="1"/>
          </p:cNvSpPr>
          <p:nvPr>
            <p:ph type="body" idx="37"/>
          </p:nvPr>
        </p:nvSpPr>
        <p:spPr>
          <a:xfrm>
            <a:off x="359833" y="2999852"/>
            <a:ext cx="1290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45"/>
          <p:cNvSpPr txBox="1">
            <a:spLocks noGrp="1"/>
          </p:cNvSpPr>
          <p:nvPr>
            <p:ph type="body" idx="38"/>
          </p:nvPr>
        </p:nvSpPr>
        <p:spPr>
          <a:xfrm>
            <a:off x="377641" y="4572409"/>
            <a:ext cx="1272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body" idx="39"/>
          </p:nvPr>
        </p:nvSpPr>
        <p:spPr>
          <a:xfrm>
            <a:off x="356568" y="3681432"/>
            <a:ext cx="2760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45"/>
          <p:cNvSpPr txBox="1">
            <a:spLocks noGrp="1"/>
          </p:cNvSpPr>
          <p:nvPr>
            <p:ph type="body" idx="40"/>
          </p:nvPr>
        </p:nvSpPr>
        <p:spPr>
          <a:xfrm>
            <a:off x="382029" y="5255983"/>
            <a:ext cx="2760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45"/>
          <p:cNvSpPr>
            <a:spLocks noGrp="1"/>
          </p:cNvSpPr>
          <p:nvPr>
            <p:ph type="pic" idx="41"/>
          </p:nvPr>
        </p:nvSpPr>
        <p:spPr>
          <a:xfrm>
            <a:off x="1650381" y="1457001"/>
            <a:ext cx="816000" cy="6096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45"/>
          <p:cNvSpPr>
            <a:spLocks noGrp="1"/>
          </p:cNvSpPr>
          <p:nvPr>
            <p:ph type="pic" idx="42"/>
          </p:nvPr>
        </p:nvSpPr>
        <p:spPr>
          <a:xfrm>
            <a:off x="1647684" y="2985203"/>
            <a:ext cx="816000" cy="6096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45"/>
          <p:cNvSpPr>
            <a:spLocks noGrp="1"/>
          </p:cNvSpPr>
          <p:nvPr>
            <p:ph type="pic" idx="43"/>
          </p:nvPr>
        </p:nvSpPr>
        <p:spPr>
          <a:xfrm>
            <a:off x="1647684" y="4562808"/>
            <a:ext cx="816000" cy="6096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45"/>
          <p:cNvSpPr txBox="1">
            <a:spLocks noGrp="1"/>
          </p:cNvSpPr>
          <p:nvPr>
            <p:ph type="body" idx="44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975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9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 column bullets">
  <p:cSld name="Title and Content 3 column bullets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>
            <a:spLocks noGrp="1"/>
          </p:cNvSpPr>
          <p:nvPr>
            <p:ph type="body" idx="1"/>
          </p:nvPr>
        </p:nvSpPr>
        <p:spPr>
          <a:xfrm>
            <a:off x="359833" y="1460727"/>
            <a:ext cx="7560800" cy="4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64058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700"/>
              <a:buFont typeface="Century Gothic"/>
              <a:buChar char="•"/>
              <a:def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06" name="Google Shape;506;p46"/>
          <p:cNvSpPr txBox="1">
            <a:spLocks noGrp="1"/>
          </p:cNvSpPr>
          <p:nvPr>
            <p:ph type="body" idx="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99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223" y="-14123"/>
            <a:ext cx="5499037" cy="1374424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1454810" y="5898435"/>
            <a:ext cx="552893" cy="823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4" y="-4743"/>
            <a:ext cx="8250765" cy="6862743"/>
          </a:xfrm>
        </p:spPr>
        <p:txBody>
          <a:bodyPr anchor="ctr"/>
          <a:lstStyle>
            <a:lvl1pPr>
              <a:defRPr sz="48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/ divider slide title goes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59833" y="6360981"/>
            <a:ext cx="8250766" cy="35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MiQ</a:t>
            </a:r>
            <a:r>
              <a:rPr lang="en-GB" dirty="0"/>
              <a:t> | IndusInd | Sep'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9832" y="4320667"/>
            <a:ext cx="7050194" cy="731632"/>
          </a:xfrm>
        </p:spPr>
        <p:txBody>
          <a:bodyPr lIns="0">
            <a:normAutofit/>
          </a:bodyPr>
          <a:lstStyle>
            <a:lvl1pPr marL="0" indent="0">
              <a:buNone/>
              <a:defRPr sz="2133" b="1">
                <a:solidFill>
                  <a:schemeClr val="bg1"/>
                </a:solidFill>
              </a:defRPr>
            </a:lvl1pPr>
            <a:lvl2pPr marL="4571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Use this space for a subtitle if you need one. When you’re done, move it up so it’s just under the title.</a:t>
            </a:r>
          </a:p>
        </p:txBody>
      </p:sp>
    </p:spTree>
    <p:extLst>
      <p:ext uri="{BB962C8B-B14F-4D97-AF65-F5344CB8AC3E}">
        <p14:creationId xmlns:p14="http://schemas.microsoft.com/office/powerpoint/2010/main" val="266097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orient="horz" pos="401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secondary image">
  <p:cSld name="Text with secondary image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>
            <a:spLocks noGrp="1"/>
          </p:cNvSpPr>
          <p:nvPr>
            <p:ph type="pic" idx="2"/>
          </p:nvPr>
        </p:nvSpPr>
        <p:spPr>
          <a:xfrm>
            <a:off x="5159376" y="-1"/>
            <a:ext cx="7032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47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46556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47"/>
          <p:cNvSpPr txBox="1">
            <a:spLocks noGrp="1"/>
          </p:cNvSpPr>
          <p:nvPr>
            <p:ph type="body" idx="1"/>
          </p:nvPr>
        </p:nvSpPr>
        <p:spPr>
          <a:xfrm>
            <a:off x="358187" y="1052207"/>
            <a:ext cx="46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47"/>
          <p:cNvSpPr txBox="1">
            <a:spLocks noGrp="1"/>
          </p:cNvSpPr>
          <p:nvPr>
            <p:ph type="body" idx="3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47"/>
          <p:cNvSpPr txBox="1">
            <a:spLocks noGrp="1"/>
          </p:cNvSpPr>
          <p:nvPr>
            <p:ph type="body" idx="4"/>
          </p:nvPr>
        </p:nvSpPr>
        <p:spPr>
          <a:xfrm>
            <a:off x="359832" y="1717951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body" idx="6"/>
          </p:nvPr>
        </p:nvSpPr>
        <p:spPr>
          <a:xfrm>
            <a:off x="359832" y="319642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body" idx="7"/>
          </p:nvPr>
        </p:nvSpPr>
        <p:spPr>
          <a:xfrm>
            <a:off x="361480" y="4424136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body" idx="8"/>
          </p:nvPr>
        </p:nvSpPr>
        <p:spPr>
          <a:xfrm>
            <a:off x="361480" y="467489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47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0384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2 secondary images">
  <p:cSld name="Text with 2 secondary images"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>
            <a:spLocks noGrp="1"/>
          </p:cNvSpPr>
          <p:nvPr>
            <p:ph type="pic" idx="2"/>
          </p:nvPr>
        </p:nvSpPr>
        <p:spPr>
          <a:xfrm>
            <a:off x="5159376" y="0"/>
            <a:ext cx="7032800" cy="34016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8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46556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body" idx="1"/>
          </p:nvPr>
        </p:nvSpPr>
        <p:spPr>
          <a:xfrm>
            <a:off x="358187" y="1052207"/>
            <a:ext cx="46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48"/>
          <p:cNvSpPr txBox="1">
            <a:spLocks noGrp="1"/>
          </p:cNvSpPr>
          <p:nvPr>
            <p:ph type="body" idx="3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48"/>
          <p:cNvSpPr txBox="1">
            <a:spLocks noGrp="1"/>
          </p:cNvSpPr>
          <p:nvPr>
            <p:ph type="body" idx="4"/>
          </p:nvPr>
        </p:nvSpPr>
        <p:spPr>
          <a:xfrm>
            <a:off x="359833" y="1730709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48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27" name="Google Shape;527;p48"/>
          <p:cNvSpPr>
            <a:spLocks noGrp="1"/>
          </p:cNvSpPr>
          <p:nvPr>
            <p:ph type="pic" idx="5"/>
          </p:nvPr>
        </p:nvSpPr>
        <p:spPr>
          <a:xfrm>
            <a:off x="5159376" y="3401456"/>
            <a:ext cx="7032800" cy="340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903664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4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31" name="Google Shape;531;p49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49"/>
          <p:cNvSpPr/>
          <p:nvPr/>
        </p:nvSpPr>
        <p:spPr>
          <a:xfrm>
            <a:off x="368887" y="1449795"/>
            <a:ext cx="11303060" cy="642780"/>
          </a:xfrm>
          <a:custGeom>
            <a:avLst/>
            <a:gdLst/>
            <a:ahLst/>
            <a:cxnLst/>
            <a:rect l="l" t="t" r="r" b="b"/>
            <a:pathLst>
              <a:path w="5099125" h="577347" extrusionOk="0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49"/>
          <p:cNvSpPr txBox="1">
            <a:spLocks noGrp="1"/>
          </p:cNvSpPr>
          <p:nvPr>
            <p:ph type="body" idx="1"/>
          </p:nvPr>
        </p:nvSpPr>
        <p:spPr>
          <a:xfrm>
            <a:off x="1199092" y="1580931"/>
            <a:ext cx="3125200" cy="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45725" bIns="2285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49"/>
          <p:cNvSpPr txBox="1">
            <a:spLocks noGrp="1"/>
          </p:cNvSpPr>
          <p:nvPr>
            <p:ph type="body" idx="2"/>
          </p:nvPr>
        </p:nvSpPr>
        <p:spPr>
          <a:xfrm>
            <a:off x="368887" y="2284403"/>
            <a:ext cx="56320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535" name="Google Shape;53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7319" y="2383353"/>
            <a:ext cx="5762245" cy="3649227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>
            <a:spLocks noGrp="1"/>
          </p:cNvSpPr>
          <p:nvPr>
            <p:ph type="pic" idx="3"/>
          </p:nvPr>
        </p:nvSpPr>
        <p:spPr>
          <a:xfrm>
            <a:off x="3749220" y="2831433"/>
            <a:ext cx="5590800" cy="3092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88445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webpage comparison">
  <p:cSld name="2 webpage comparison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>
            <a:spLocks noGrp="1"/>
          </p:cNvSpPr>
          <p:nvPr>
            <p:ph type="body" idx="1"/>
          </p:nvPr>
        </p:nvSpPr>
        <p:spPr>
          <a:xfrm>
            <a:off x="361512" y="2217568"/>
            <a:ext cx="3151600" cy="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50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50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680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5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entury Gothic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42" name="Google Shape;542;p50"/>
          <p:cNvSpPr txBox="1">
            <a:spLocks noGrp="1"/>
          </p:cNvSpPr>
          <p:nvPr>
            <p:ph type="body" idx="2"/>
          </p:nvPr>
        </p:nvSpPr>
        <p:spPr>
          <a:xfrm>
            <a:off x="6120343" y="2217568"/>
            <a:ext cx="3145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50"/>
          <p:cNvSpPr/>
          <p:nvPr/>
        </p:nvSpPr>
        <p:spPr>
          <a:xfrm>
            <a:off x="368888" y="1449795"/>
            <a:ext cx="5677025" cy="642780"/>
          </a:xfrm>
          <a:custGeom>
            <a:avLst/>
            <a:gdLst/>
            <a:ahLst/>
            <a:cxnLst/>
            <a:rect l="l" t="t" r="r" b="b"/>
            <a:pathLst>
              <a:path w="5099125" h="577347" extrusionOk="0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50"/>
          <p:cNvSpPr/>
          <p:nvPr/>
        </p:nvSpPr>
        <p:spPr>
          <a:xfrm>
            <a:off x="6120342" y="1460727"/>
            <a:ext cx="5694023" cy="644704"/>
          </a:xfrm>
          <a:custGeom>
            <a:avLst/>
            <a:gdLst/>
            <a:ahLst/>
            <a:cxnLst/>
            <a:rect l="l" t="t" r="r" b="b"/>
            <a:pathLst>
              <a:path w="5099125" h="577347" extrusionOk="0">
                <a:moveTo>
                  <a:pt x="0" y="0"/>
                </a:moveTo>
                <a:lnTo>
                  <a:pt x="5099125" y="0"/>
                </a:lnTo>
                <a:lnTo>
                  <a:pt x="4518212" y="577347"/>
                </a:lnTo>
                <a:lnTo>
                  <a:pt x="0" y="5665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50"/>
          <p:cNvSpPr txBox="1">
            <a:spLocks noGrp="1"/>
          </p:cNvSpPr>
          <p:nvPr>
            <p:ph type="body" idx="3"/>
          </p:nvPr>
        </p:nvSpPr>
        <p:spPr>
          <a:xfrm>
            <a:off x="1199092" y="1580931"/>
            <a:ext cx="3125200" cy="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45725" bIns="2285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50"/>
          <p:cNvSpPr txBox="1">
            <a:spLocks noGrp="1"/>
          </p:cNvSpPr>
          <p:nvPr>
            <p:ph type="body" idx="4"/>
          </p:nvPr>
        </p:nvSpPr>
        <p:spPr>
          <a:xfrm>
            <a:off x="6959600" y="1596056"/>
            <a:ext cx="3000400" cy="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45725" bIns="2285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547" name="Google Shape;547;p50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255053" y="1411373"/>
            <a:ext cx="944041" cy="74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0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6074823" y="1422157"/>
            <a:ext cx="930296" cy="72994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0"/>
          <p:cNvSpPr txBox="1">
            <a:spLocks noGrp="1"/>
          </p:cNvSpPr>
          <p:nvPr>
            <p:ph type="body" idx="5"/>
          </p:nvPr>
        </p:nvSpPr>
        <p:spPr>
          <a:xfrm>
            <a:off x="367761" y="2521459"/>
            <a:ext cx="5632000" cy="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50"/>
          <p:cNvSpPr txBox="1">
            <a:spLocks noGrp="1"/>
          </p:cNvSpPr>
          <p:nvPr>
            <p:ph type="body" idx="6"/>
          </p:nvPr>
        </p:nvSpPr>
        <p:spPr>
          <a:xfrm>
            <a:off x="6124495" y="2554592"/>
            <a:ext cx="5674800" cy="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551" name="Google Shape;55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832" y="3102219"/>
            <a:ext cx="4933280" cy="319960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>
            <a:spLocks noGrp="1"/>
          </p:cNvSpPr>
          <p:nvPr>
            <p:ph type="pic" idx="7"/>
          </p:nvPr>
        </p:nvSpPr>
        <p:spPr>
          <a:xfrm>
            <a:off x="394788" y="3463252"/>
            <a:ext cx="4764400" cy="271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553" name="Google Shape;55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341" y="3102219"/>
            <a:ext cx="4933280" cy="319960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0"/>
          <p:cNvSpPr>
            <a:spLocks noGrp="1"/>
          </p:cNvSpPr>
          <p:nvPr>
            <p:ph type="pic" idx="8"/>
          </p:nvPr>
        </p:nvSpPr>
        <p:spPr>
          <a:xfrm>
            <a:off x="6155296" y="3463252"/>
            <a:ext cx="4764400" cy="271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50"/>
          <p:cNvSpPr txBox="1">
            <a:spLocks noGrp="1"/>
          </p:cNvSpPr>
          <p:nvPr>
            <p:ph type="body" idx="9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6332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webpage">
  <p:cSld name="Text with webpage">
    <p:bg>
      <p:bgPr>
        <a:solidFill>
          <a:schemeClr val="lt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46556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body" idx="1"/>
          </p:nvPr>
        </p:nvSpPr>
        <p:spPr>
          <a:xfrm>
            <a:off x="358187" y="1052207"/>
            <a:ext cx="46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body" idx="2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body" idx="3"/>
          </p:nvPr>
        </p:nvSpPr>
        <p:spPr>
          <a:xfrm>
            <a:off x="359833" y="1730709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63" name="Google Shape;56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86297" y="3365551"/>
            <a:ext cx="4622588" cy="299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86297" y="218439"/>
            <a:ext cx="4622588" cy="299855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1"/>
          <p:cNvSpPr>
            <a:spLocks noGrp="1"/>
          </p:cNvSpPr>
          <p:nvPr>
            <p:ph type="pic" idx="4"/>
          </p:nvPr>
        </p:nvSpPr>
        <p:spPr>
          <a:xfrm>
            <a:off x="7299960" y="595935"/>
            <a:ext cx="4389200" cy="25332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1"/>
          <p:cNvSpPr>
            <a:spLocks noGrp="1"/>
          </p:cNvSpPr>
          <p:nvPr>
            <p:ph type="pic" idx="5"/>
          </p:nvPr>
        </p:nvSpPr>
        <p:spPr>
          <a:xfrm>
            <a:off x="7299960" y="3764867"/>
            <a:ext cx="4389200" cy="24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44641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 with webpage">
  <p:cSld name="1_Text with webpage">
    <p:bg>
      <p:bgPr>
        <a:solidFill>
          <a:schemeClr val="lt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46556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52"/>
          <p:cNvSpPr txBox="1">
            <a:spLocks noGrp="1"/>
          </p:cNvSpPr>
          <p:nvPr>
            <p:ph type="body" idx="1"/>
          </p:nvPr>
        </p:nvSpPr>
        <p:spPr>
          <a:xfrm>
            <a:off x="358187" y="1052207"/>
            <a:ext cx="46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52"/>
          <p:cNvSpPr txBox="1">
            <a:spLocks noGrp="1"/>
          </p:cNvSpPr>
          <p:nvPr>
            <p:ph type="body" idx="2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52"/>
          <p:cNvSpPr txBox="1">
            <a:spLocks noGrp="1"/>
          </p:cNvSpPr>
          <p:nvPr>
            <p:ph type="body" idx="3"/>
          </p:nvPr>
        </p:nvSpPr>
        <p:spPr>
          <a:xfrm>
            <a:off x="359833" y="1730709"/>
            <a:ext cx="9480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52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74" name="Google Shape;57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7797" y="2963118"/>
            <a:ext cx="4622588" cy="299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854" y="2963118"/>
            <a:ext cx="4622588" cy="2998557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2"/>
          <p:cNvSpPr>
            <a:spLocks noGrp="1"/>
          </p:cNvSpPr>
          <p:nvPr>
            <p:ph type="pic" idx="4"/>
          </p:nvPr>
        </p:nvSpPr>
        <p:spPr>
          <a:xfrm>
            <a:off x="506519" y="3340613"/>
            <a:ext cx="4389200" cy="25332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52"/>
          <p:cNvSpPr>
            <a:spLocks noGrp="1"/>
          </p:cNvSpPr>
          <p:nvPr>
            <p:ph type="pic" idx="5"/>
          </p:nvPr>
        </p:nvSpPr>
        <p:spPr>
          <a:xfrm>
            <a:off x="5331460" y="3362433"/>
            <a:ext cx="4389200" cy="24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450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 with secondary image">
  <p:cSld name="1_Text with secondary image">
    <p:bg>
      <p:bgPr>
        <a:solidFill>
          <a:schemeClr val="lt2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>
            <a:spLocks noGrp="1"/>
          </p:cNvSpPr>
          <p:nvPr>
            <p:ph type="pic" idx="2"/>
          </p:nvPr>
        </p:nvSpPr>
        <p:spPr>
          <a:xfrm>
            <a:off x="5183188" y="-1"/>
            <a:ext cx="7008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53"/>
          <p:cNvSpPr txBox="1">
            <a:spLocks noGrp="1"/>
          </p:cNvSpPr>
          <p:nvPr>
            <p:ph type="title"/>
          </p:nvPr>
        </p:nvSpPr>
        <p:spPr>
          <a:xfrm>
            <a:off x="359835" y="365127"/>
            <a:ext cx="46540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1"/>
          </p:nvPr>
        </p:nvSpPr>
        <p:spPr>
          <a:xfrm>
            <a:off x="357600" y="1051364"/>
            <a:ext cx="46540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body" idx="3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4"/>
          </p:nvPr>
        </p:nvSpPr>
        <p:spPr>
          <a:xfrm>
            <a:off x="359832" y="1717951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6"/>
          </p:nvPr>
        </p:nvSpPr>
        <p:spPr>
          <a:xfrm>
            <a:off x="359832" y="319642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7"/>
          </p:nvPr>
        </p:nvSpPr>
        <p:spPr>
          <a:xfrm>
            <a:off x="361480" y="4424136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53"/>
          <p:cNvSpPr txBox="1">
            <a:spLocks noGrp="1"/>
          </p:cNvSpPr>
          <p:nvPr>
            <p:ph type="body" idx="8"/>
          </p:nvPr>
        </p:nvSpPr>
        <p:spPr>
          <a:xfrm>
            <a:off x="361480" y="467489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53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5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712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with secondary image">
  <p:cSld name="2_Text with secondary image">
    <p:bg>
      <p:bgPr>
        <a:solidFill>
          <a:schemeClr val="dk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4"/>
          <p:cNvSpPr>
            <a:spLocks noGrp="1"/>
          </p:cNvSpPr>
          <p:nvPr>
            <p:ph type="pic" idx="2"/>
          </p:nvPr>
        </p:nvSpPr>
        <p:spPr>
          <a:xfrm>
            <a:off x="5183188" y="-1"/>
            <a:ext cx="7008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54"/>
          <p:cNvSpPr txBox="1">
            <a:spLocks noGrp="1"/>
          </p:cNvSpPr>
          <p:nvPr>
            <p:ph type="title"/>
          </p:nvPr>
        </p:nvSpPr>
        <p:spPr>
          <a:xfrm>
            <a:off x="359835" y="365127"/>
            <a:ext cx="4654000" cy="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54"/>
          <p:cNvSpPr txBox="1">
            <a:spLocks noGrp="1"/>
          </p:cNvSpPr>
          <p:nvPr>
            <p:ph type="body" idx="1"/>
          </p:nvPr>
        </p:nvSpPr>
        <p:spPr>
          <a:xfrm>
            <a:off x="357600" y="1051364"/>
            <a:ext cx="4655600" cy="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54"/>
          <p:cNvSpPr txBox="1">
            <a:spLocks noGrp="1"/>
          </p:cNvSpPr>
          <p:nvPr>
            <p:ph type="body" idx="3"/>
          </p:nvPr>
        </p:nvSpPr>
        <p:spPr>
          <a:xfrm>
            <a:off x="359832" y="1467193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4"/>
          </p:nvPr>
        </p:nvSpPr>
        <p:spPr>
          <a:xfrm>
            <a:off x="359832" y="1717951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6"/>
          </p:nvPr>
        </p:nvSpPr>
        <p:spPr>
          <a:xfrm>
            <a:off x="359832" y="319642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body" idx="7"/>
          </p:nvPr>
        </p:nvSpPr>
        <p:spPr>
          <a:xfrm>
            <a:off x="361480" y="4424136"/>
            <a:ext cx="4654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8"/>
          </p:nvPr>
        </p:nvSpPr>
        <p:spPr>
          <a:xfrm>
            <a:off x="361480" y="4674893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442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with secondary image">
  <p:cSld name="Big text with secondary image">
    <p:bg>
      <p:bgPr>
        <a:solidFill>
          <a:schemeClr val="lt2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5"/>
          <p:cNvSpPr>
            <a:spLocks noGrp="1"/>
          </p:cNvSpPr>
          <p:nvPr>
            <p:ph type="pic" idx="2"/>
          </p:nvPr>
        </p:nvSpPr>
        <p:spPr>
          <a:xfrm>
            <a:off x="5183188" y="-1"/>
            <a:ext cx="7008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55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114492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55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5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07" name="Google Shape;607;p55"/>
          <p:cNvSpPr txBox="1">
            <a:spLocks noGrp="1"/>
          </p:cNvSpPr>
          <p:nvPr>
            <p:ph type="body" idx="1"/>
          </p:nvPr>
        </p:nvSpPr>
        <p:spPr>
          <a:xfrm>
            <a:off x="359832" y="1717951"/>
            <a:ext cx="3720000" cy="3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  <a:defRPr sz="1867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55"/>
          <p:cNvSpPr txBox="1">
            <a:spLocks noGrp="1"/>
          </p:cNvSpPr>
          <p:nvPr>
            <p:ph type="body" idx="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4288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images">
  <p:cSld name="Comparison with images"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56"/>
          <p:cNvSpPr txBox="1">
            <a:spLocks noGrp="1"/>
          </p:cNvSpPr>
          <p:nvPr>
            <p:ph type="body" idx="1"/>
          </p:nvPr>
        </p:nvSpPr>
        <p:spPr>
          <a:xfrm>
            <a:off x="359833" y="1466733"/>
            <a:ext cx="37264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56"/>
          <p:cNvSpPr txBox="1">
            <a:spLocks noGrp="1"/>
          </p:cNvSpPr>
          <p:nvPr>
            <p:ph type="body" idx="2"/>
          </p:nvPr>
        </p:nvSpPr>
        <p:spPr>
          <a:xfrm>
            <a:off x="4199467" y="1466733"/>
            <a:ext cx="37212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56"/>
          <p:cNvSpPr txBox="1">
            <a:spLocks noGrp="1"/>
          </p:cNvSpPr>
          <p:nvPr>
            <p:ph type="body" idx="3"/>
          </p:nvPr>
        </p:nvSpPr>
        <p:spPr>
          <a:xfrm>
            <a:off x="8040159" y="1466733"/>
            <a:ext cx="3768800" cy="2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56"/>
          <p:cNvSpPr txBox="1">
            <a:spLocks noGrp="1"/>
          </p:cNvSpPr>
          <p:nvPr>
            <p:ph type="body" idx="4"/>
          </p:nvPr>
        </p:nvSpPr>
        <p:spPr>
          <a:xfrm>
            <a:off x="359833" y="4274228"/>
            <a:ext cx="3288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56"/>
          <p:cNvSpPr txBox="1">
            <a:spLocks noGrp="1"/>
          </p:cNvSpPr>
          <p:nvPr>
            <p:ph type="body" idx="5"/>
          </p:nvPr>
        </p:nvSpPr>
        <p:spPr>
          <a:xfrm>
            <a:off x="359833" y="4496628"/>
            <a:ext cx="328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56"/>
          <p:cNvSpPr txBox="1">
            <a:spLocks noGrp="1"/>
          </p:cNvSpPr>
          <p:nvPr>
            <p:ph type="body" idx="6"/>
          </p:nvPr>
        </p:nvSpPr>
        <p:spPr>
          <a:xfrm>
            <a:off x="4199467" y="4274228"/>
            <a:ext cx="32880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7"/>
          </p:nvPr>
        </p:nvSpPr>
        <p:spPr>
          <a:xfrm>
            <a:off x="4199467" y="4510807"/>
            <a:ext cx="328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56"/>
          <p:cNvSpPr txBox="1">
            <a:spLocks noGrp="1"/>
          </p:cNvSpPr>
          <p:nvPr>
            <p:ph type="body" idx="8"/>
          </p:nvPr>
        </p:nvSpPr>
        <p:spPr>
          <a:xfrm>
            <a:off x="8063980" y="4274229"/>
            <a:ext cx="3288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19" name="Google Shape;619;p56"/>
          <p:cNvSpPr txBox="1">
            <a:spLocks noGrp="1"/>
          </p:cNvSpPr>
          <p:nvPr>
            <p:ph type="body" idx="9"/>
          </p:nvPr>
        </p:nvSpPr>
        <p:spPr>
          <a:xfrm>
            <a:off x="8063980" y="4496629"/>
            <a:ext cx="328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5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5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0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22" name="Google Shape;622;p56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200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rge Co-Branded Title Slide DARK">
  <p:cSld name="1_Large Co-Branded Title Slide DAR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3927" y="-313652"/>
            <a:ext cx="7484147" cy="748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0" y="4869091"/>
            <a:ext cx="12192000" cy="1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91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68">
          <p15:clr>
            <a:srgbClr val="FBAE40"/>
          </p15:clr>
        </p15:guide>
        <p15:guide id="3" orient="horz" pos="2300">
          <p15:clr>
            <a:srgbClr val="FBAE40"/>
          </p15:clr>
        </p15:guide>
        <p15:guide id="4" pos="90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image LOGOS">
  <p:cSld name="Comparison with image LOGOS"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57"/>
          <p:cNvSpPr txBox="1">
            <a:spLocks noGrp="1"/>
          </p:cNvSpPr>
          <p:nvPr>
            <p:ph type="body" idx="1"/>
          </p:nvPr>
        </p:nvSpPr>
        <p:spPr>
          <a:xfrm>
            <a:off x="507463" y="1622379"/>
            <a:ext cx="19200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6" name="Google Shape;626;p57"/>
          <p:cNvSpPr>
            <a:spLocks noGrp="1"/>
          </p:cNvSpPr>
          <p:nvPr>
            <p:ph type="body" idx="2"/>
          </p:nvPr>
        </p:nvSpPr>
        <p:spPr>
          <a:xfrm>
            <a:off x="5029744" y="1463691"/>
            <a:ext cx="2880000" cy="2880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p57"/>
          <p:cNvSpPr txBox="1">
            <a:spLocks noGrp="1"/>
          </p:cNvSpPr>
          <p:nvPr>
            <p:ph type="body" idx="3"/>
          </p:nvPr>
        </p:nvSpPr>
        <p:spPr>
          <a:xfrm>
            <a:off x="507463" y="3116597"/>
            <a:ext cx="3288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p57"/>
          <p:cNvSpPr txBox="1">
            <a:spLocks noGrp="1"/>
          </p:cNvSpPr>
          <p:nvPr>
            <p:ph type="body" idx="4"/>
          </p:nvPr>
        </p:nvSpPr>
        <p:spPr>
          <a:xfrm>
            <a:off x="507463" y="3432120"/>
            <a:ext cx="3248400" cy="1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29" name="Google Shape;629;p57"/>
          <p:cNvSpPr txBox="1">
            <a:spLocks noGrp="1"/>
          </p:cNvSpPr>
          <p:nvPr>
            <p:ph type="body" idx="5"/>
          </p:nvPr>
        </p:nvSpPr>
        <p:spPr>
          <a:xfrm>
            <a:off x="8211609" y="3116597"/>
            <a:ext cx="3288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p57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5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0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32" name="Google Shape;632;p57"/>
          <p:cNvSpPr/>
          <p:nvPr/>
        </p:nvSpPr>
        <p:spPr>
          <a:xfrm>
            <a:off x="336011" y="1460727"/>
            <a:ext cx="3720000" cy="3317600"/>
          </a:xfrm>
          <a:prstGeom prst="snip1Rect">
            <a:avLst>
              <a:gd name="adj" fmla="val 1733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57"/>
          <p:cNvSpPr txBox="1">
            <a:spLocks noGrp="1"/>
          </p:cNvSpPr>
          <p:nvPr>
            <p:ph type="body" idx="6"/>
          </p:nvPr>
        </p:nvSpPr>
        <p:spPr>
          <a:xfrm>
            <a:off x="8211609" y="1622379"/>
            <a:ext cx="1920000" cy="1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57"/>
          <p:cNvSpPr txBox="1">
            <a:spLocks noGrp="1"/>
          </p:cNvSpPr>
          <p:nvPr>
            <p:ph type="body" idx="7"/>
          </p:nvPr>
        </p:nvSpPr>
        <p:spPr>
          <a:xfrm>
            <a:off x="8211611" y="3432120"/>
            <a:ext cx="3288000" cy="1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57"/>
          <p:cNvSpPr/>
          <p:nvPr/>
        </p:nvSpPr>
        <p:spPr>
          <a:xfrm>
            <a:off x="8040159" y="1460727"/>
            <a:ext cx="3720000" cy="3317600"/>
          </a:xfrm>
          <a:prstGeom prst="snip1Rect">
            <a:avLst>
              <a:gd name="adj" fmla="val 1733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57"/>
          <p:cNvSpPr txBox="1">
            <a:spLocks noGrp="1"/>
          </p:cNvSpPr>
          <p:nvPr>
            <p:ph type="body" idx="8"/>
          </p:nvPr>
        </p:nvSpPr>
        <p:spPr>
          <a:xfrm>
            <a:off x="4339465" y="3521351"/>
            <a:ext cx="1833600" cy="1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200">
                <a:solidFill>
                  <a:schemeClr val="dk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57"/>
          <p:cNvSpPr txBox="1">
            <a:spLocks noGrp="1"/>
          </p:cNvSpPr>
          <p:nvPr>
            <p:ph type="body" idx="9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0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 1">
  <p:cSld name="2_Comparison 1">
    <p:bg>
      <p:bgPr>
        <a:solidFill>
          <a:schemeClr val="dk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/>
          <p:nvPr/>
        </p:nvSpPr>
        <p:spPr>
          <a:xfrm>
            <a:off x="838200" y="1635091"/>
            <a:ext cx="3420000" cy="4389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45005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81581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58"/>
          <p:cNvSpPr txBox="1">
            <a:spLocks noGrp="1"/>
          </p:cNvSpPr>
          <p:nvPr>
            <p:ph type="title"/>
          </p:nvPr>
        </p:nvSpPr>
        <p:spPr>
          <a:xfrm>
            <a:off x="359833" y="359580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8"/>
          <p:cNvSpPr txBox="1">
            <a:spLocks noGrp="1"/>
          </p:cNvSpPr>
          <p:nvPr>
            <p:ph type="body" idx="1"/>
          </p:nvPr>
        </p:nvSpPr>
        <p:spPr>
          <a:xfrm>
            <a:off x="838200" y="3859573"/>
            <a:ext cx="34200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58"/>
          <p:cNvSpPr txBox="1">
            <a:spLocks noGrp="1"/>
          </p:cNvSpPr>
          <p:nvPr>
            <p:ph type="body" idx="2"/>
          </p:nvPr>
        </p:nvSpPr>
        <p:spPr>
          <a:xfrm>
            <a:off x="45053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body" idx="3"/>
          </p:nvPr>
        </p:nvSpPr>
        <p:spPr>
          <a:xfrm>
            <a:off x="81629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58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5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48" name="Google Shape;648;p58"/>
          <p:cNvSpPr>
            <a:spLocks noGrp="1"/>
          </p:cNvSpPr>
          <p:nvPr>
            <p:ph type="pic" idx="4"/>
          </p:nvPr>
        </p:nvSpPr>
        <p:spPr>
          <a:xfrm>
            <a:off x="1199092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p58"/>
          <p:cNvSpPr>
            <a:spLocks noGrp="1"/>
          </p:cNvSpPr>
          <p:nvPr>
            <p:ph type="pic" idx="5"/>
          </p:nvPr>
        </p:nvSpPr>
        <p:spPr>
          <a:xfrm>
            <a:off x="4852160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p58"/>
          <p:cNvSpPr>
            <a:spLocks noGrp="1"/>
          </p:cNvSpPr>
          <p:nvPr>
            <p:ph type="pic" idx="6"/>
          </p:nvPr>
        </p:nvSpPr>
        <p:spPr>
          <a:xfrm>
            <a:off x="8491276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58"/>
          <p:cNvSpPr txBox="1">
            <a:spLocks noGrp="1"/>
          </p:cNvSpPr>
          <p:nvPr>
            <p:ph type="body" idx="7"/>
          </p:nvPr>
        </p:nvSpPr>
        <p:spPr>
          <a:xfrm>
            <a:off x="838200" y="358163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52" name="Google Shape;652;p58"/>
          <p:cNvSpPr txBox="1">
            <a:spLocks noGrp="1"/>
          </p:cNvSpPr>
          <p:nvPr>
            <p:ph type="body" idx="8"/>
          </p:nvPr>
        </p:nvSpPr>
        <p:spPr>
          <a:xfrm>
            <a:off x="4505333" y="3611939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58"/>
          <p:cNvSpPr txBox="1">
            <a:spLocks noGrp="1"/>
          </p:cNvSpPr>
          <p:nvPr>
            <p:ph type="body" idx="9"/>
          </p:nvPr>
        </p:nvSpPr>
        <p:spPr>
          <a:xfrm>
            <a:off x="8162933" y="3611937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58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756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FBAE40"/>
          </p15:clr>
        </p15:guide>
        <p15:guide id="2" orient="horz" pos="158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 1">
  <p:cSld name="3_Comparison 1">
    <p:bg>
      <p:bgPr>
        <a:solidFill>
          <a:schemeClr val="l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/>
          <p:nvPr/>
        </p:nvSpPr>
        <p:spPr>
          <a:xfrm>
            <a:off x="838200" y="1635091"/>
            <a:ext cx="3420000" cy="4389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59"/>
          <p:cNvSpPr/>
          <p:nvPr/>
        </p:nvSpPr>
        <p:spPr>
          <a:xfrm>
            <a:off x="45005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8" name="Google Shape;658;p59"/>
          <p:cNvSpPr/>
          <p:nvPr/>
        </p:nvSpPr>
        <p:spPr>
          <a:xfrm>
            <a:off x="81581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59"/>
          <p:cNvSpPr txBox="1">
            <a:spLocks noGrp="1"/>
          </p:cNvSpPr>
          <p:nvPr>
            <p:ph type="title"/>
          </p:nvPr>
        </p:nvSpPr>
        <p:spPr>
          <a:xfrm>
            <a:off x="359833" y="341105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59"/>
          <p:cNvSpPr txBox="1">
            <a:spLocks noGrp="1"/>
          </p:cNvSpPr>
          <p:nvPr>
            <p:ph type="body" idx="1"/>
          </p:nvPr>
        </p:nvSpPr>
        <p:spPr>
          <a:xfrm>
            <a:off x="838200" y="3859573"/>
            <a:ext cx="34200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59"/>
          <p:cNvSpPr txBox="1">
            <a:spLocks noGrp="1"/>
          </p:cNvSpPr>
          <p:nvPr>
            <p:ph type="body" idx="2"/>
          </p:nvPr>
        </p:nvSpPr>
        <p:spPr>
          <a:xfrm>
            <a:off x="45053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59"/>
          <p:cNvSpPr txBox="1">
            <a:spLocks noGrp="1"/>
          </p:cNvSpPr>
          <p:nvPr>
            <p:ph type="body" idx="3"/>
          </p:nvPr>
        </p:nvSpPr>
        <p:spPr>
          <a:xfrm>
            <a:off x="81629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59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5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65" name="Google Shape;665;p59"/>
          <p:cNvSpPr>
            <a:spLocks noGrp="1"/>
          </p:cNvSpPr>
          <p:nvPr>
            <p:ph type="pic" idx="4"/>
          </p:nvPr>
        </p:nvSpPr>
        <p:spPr>
          <a:xfrm>
            <a:off x="1199092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666" name="Google Shape;666;p59"/>
          <p:cNvSpPr>
            <a:spLocks noGrp="1"/>
          </p:cNvSpPr>
          <p:nvPr>
            <p:ph type="pic" idx="5"/>
          </p:nvPr>
        </p:nvSpPr>
        <p:spPr>
          <a:xfrm>
            <a:off x="4852160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59"/>
          <p:cNvSpPr>
            <a:spLocks noGrp="1"/>
          </p:cNvSpPr>
          <p:nvPr>
            <p:ph type="pic" idx="6"/>
          </p:nvPr>
        </p:nvSpPr>
        <p:spPr>
          <a:xfrm>
            <a:off x="8491276" y="2057228"/>
            <a:ext cx="2698400" cy="1525600"/>
          </a:xfrm>
          <a:prstGeom prst="rect">
            <a:avLst/>
          </a:prstGeom>
          <a:noFill/>
          <a:ln>
            <a:noFill/>
          </a:ln>
        </p:spPr>
      </p:sp>
      <p:sp>
        <p:nvSpPr>
          <p:cNvPr id="668" name="Google Shape;668;p59"/>
          <p:cNvSpPr txBox="1">
            <a:spLocks noGrp="1"/>
          </p:cNvSpPr>
          <p:nvPr>
            <p:ph type="body" idx="7"/>
          </p:nvPr>
        </p:nvSpPr>
        <p:spPr>
          <a:xfrm>
            <a:off x="838200" y="358163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59"/>
          <p:cNvSpPr txBox="1">
            <a:spLocks noGrp="1"/>
          </p:cNvSpPr>
          <p:nvPr>
            <p:ph type="body" idx="8"/>
          </p:nvPr>
        </p:nvSpPr>
        <p:spPr>
          <a:xfrm>
            <a:off x="4505333" y="3611939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59"/>
          <p:cNvSpPr txBox="1">
            <a:spLocks noGrp="1"/>
          </p:cNvSpPr>
          <p:nvPr>
            <p:ph type="body" idx="9"/>
          </p:nvPr>
        </p:nvSpPr>
        <p:spPr>
          <a:xfrm>
            <a:off x="8162933" y="3611937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59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98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FBAE40"/>
          </p15:clr>
        </p15:guide>
        <p15:guide id="2" orient="horz" pos="158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numbers 3">
  <p:cSld name="Comparison numbers 3">
    <p:bg>
      <p:bgPr>
        <a:solidFill>
          <a:schemeClr val="dk1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"/>
          <p:cNvSpPr/>
          <p:nvPr/>
        </p:nvSpPr>
        <p:spPr>
          <a:xfrm>
            <a:off x="838200" y="1635091"/>
            <a:ext cx="3420000" cy="4389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60"/>
          <p:cNvSpPr/>
          <p:nvPr/>
        </p:nvSpPr>
        <p:spPr>
          <a:xfrm>
            <a:off x="45005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60"/>
          <p:cNvSpPr/>
          <p:nvPr/>
        </p:nvSpPr>
        <p:spPr>
          <a:xfrm>
            <a:off x="8158167" y="1635091"/>
            <a:ext cx="3420000" cy="43792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838200" y="3859573"/>
            <a:ext cx="34200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60"/>
          <p:cNvSpPr txBox="1">
            <a:spLocks noGrp="1"/>
          </p:cNvSpPr>
          <p:nvPr>
            <p:ph type="body" idx="2"/>
          </p:nvPr>
        </p:nvSpPr>
        <p:spPr>
          <a:xfrm>
            <a:off x="45053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60"/>
          <p:cNvSpPr txBox="1">
            <a:spLocks noGrp="1"/>
          </p:cNvSpPr>
          <p:nvPr>
            <p:ph type="body" idx="3"/>
          </p:nvPr>
        </p:nvSpPr>
        <p:spPr>
          <a:xfrm>
            <a:off x="8162933" y="3880213"/>
            <a:ext cx="3420000" cy="1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60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6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82" name="Google Shape;682;p60"/>
          <p:cNvSpPr txBox="1">
            <a:spLocks noGrp="1"/>
          </p:cNvSpPr>
          <p:nvPr>
            <p:ph type="body" idx="4"/>
          </p:nvPr>
        </p:nvSpPr>
        <p:spPr>
          <a:xfrm>
            <a:off x="838200" y="358163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60"/>
          <p:cNvSpPr txBox="1">
            <a:spLocks noGrp="1"/>
          </p:cNvSpPr>
          <p:nvPr>
            <p:ph type="body" idx="5"/>
          </p:nvPr>
        </p:nvSpPr>
        <p:spPr>
          <a:xfrm>
            <a:off x="4505333" y="3611939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60"/>
          <p:cNvSpPr txBox="1">
            <a:spLocks noGrp="1"/>
          </p:cNvSpPr>
          <p:nvPr>
            <p:ph type="body" idx="6"/>
          </p:nvPr>
        </p:nvSpPr>
        <p:spPr>
          <a:xfrm>
            <a:off x="8162933" y="3611937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685" name="Google Shape;685;p60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1319742" y="1774674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0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5159377" y="1774674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0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8707846" y="1774674"/>
            <a:ext cx="2044932" cy="16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0"/>
          <p:cNvSpPr txBox="1">
            <a:spLocks noGrp="1"/>
          </p:cNvSpPr>
          <p:nvPr>
            <p:ph type="body" idx="7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67484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MPARISON">
  <p:cSld name="4 COMPARISON">
    <p:bg>
      <p:bgPr>
        <a:solidFill>
          <a:schemeClr val="dk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1"/>
          <p:cNvSpPr/>
          <p:nvPr/>
        </p:nvSpPr>
        <p:spPr>
          <a:xfrm>
            <a:off x="359833" y="1460727"/>
            <a:ext cx="2592000" cy="45640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3311313" y="1460727"/>
            <a:ext cx="2592000" cy="4553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61"/>
          <p:cNvSpPr/>
          <p:nvPr/>
        </p:nvSpPr>
        <p:spPr>
          <a:xfrm>
            <a:off x="6262793" y="1460727"/>
            <a:ext cx="2592000" cy="45536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61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61"/>
          <p:cNvSpPr txBox="1">
            <a:spLocks noGrp="1"/>
          </p:cNvSpPr>
          <p:nvPr>
            <p:ph type="body" idx="1"/>
          </p:nvPr>
        </p:nvSpPr>
        <p:spPr>
          <a:xfrm>
            <a:off x="359833" y="3748163"/>
            <a:ext cx="2592000" cy="2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5" name="Google Shape;695;p61"/>
          <p:cNvSpPr txBox="1">
            <a:spLocks noGrp="1"/>
          </p:cNvSpPr>
          <p:nvPr>
            <p:ph type="body" idx="2"/>
          </p:nvPr>
        </p:nvSpPr>
        <p:spPr>
          <a:xfrm>
            <a:off x="3295447" y="376978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61"/>
          <p:cNvSpPr txBox="1">
            <a:spLocks noGrp="1"/>
          </p:cNvSpPr>
          <p:nvPr>
            <p:ph type="body" idx="3"/>
          </p:nvPr>
        </p:nvSpPr>
        <p:spPr>
          <a:xfrm>
            <a:off x="6282487" y="376978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7" name="Google Shape;697;p61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6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99" name="Google Shape;699;p61"/>
          <p:cNvSpPr>
            <a:spLocks noGrp="1"/>
          </p:cNvSpPr>
          <p:nvPr>
            <p:ph type="pic" idx="4"/>
          </p:nvPr>
        </p:nvSpPr>
        <p:spPr>
          <a:xfrm>
            <a:off x="633348" y="1753171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p61"/>
          <p:cNvSpPr>
            <a:spLocks noGrp="1"/>
          </p:cNvSpPr>
          <p:nvPr>
            <p:ph type="pic" idx="5"/>
          </p:nvPr>
        </p:nvSpPr>
        <p:spPr>
          <a:xfrm>
            <a:off x="3584828" y="1753171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Google Shape;701;p61"/>
          <p:cNvSpPr>
            <a:spLocks noGrp="1"/>
          </p:cNvSpPr>
          <p:nvPr>
            <p:ph type="pic" idx="6"/>
          </p:nvPr>
        </p:nvSpPr>
        <p:spPr>
          <a:xfrm>
            <a:off x="6536308" y="1753171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61"/>
          <p:cNvSpPr/>
          <p:nvPr/>
        </p:nvSpPr>
        <p:spPr>
          <a:xfrm>
            <a:off x="9214273" y="1460727"/>
            <a:ext cx="2592000" cy="45640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61"/>
          <p:cNvSpPr txBox="1">
            <a:spLocks noGrp="1"/>
          </p:cNvSpPr>
          <p:nvPr>
            <p:ph type="body" idx="7"/>
          </p:nvPr>
        </p:nvSpPr>
        <p:spPr>
          <a:xfrm>
            <a:off x="9219040" y="378010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04" name="Google Shape;704;p61"/>
          <p:cNvSpPr>
            <a:spLocks noGrp="1"/>
          </p:cNvSpPr>
          <p:nvPr>
            <p:ph type="pic" idx="8"/>
          </p:nvPr>
        </p:nvSpPr>
        <p:spPr>
          <a:xfrm>
            <a:off x="9487788" y="1763491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61"/>
          <p:cNvSpPr txBox="1">
            <a:spLocks noGrp="1"/>
          </p:cNvSpPr>
          <p:nvPr>
            <p:ph type="body" idx="9"/>
          </p:nvPr>
        </p:nvSpPr>
        <p:spPr>
          <a:xfrm>
            <a:off x="361951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61"/>
          <p:cNvSpPr txBox="1">
            <a:spLocks noGrp="1"/>
          </p:cNvSpPr>
          <p:nvPr>
            <p:ph type="body" idx="13"/>
          </p:nvPr>
        </p:nvSpPr>
        <p:spPr>
          <a:xfrm>
            <a:off x="3291620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07" name="Google Shape;707;p61"/>
          <p:cNvSpPr txBox="1">
            <a:spLocks noGrp="1"/>
          </p:cNvSpPr>
          <p:nvPr>
            <p:ph type="body" idx="14"/>
          </p:nvPr>
        </p:nvSpPr>
        <p:spPr>
          <a:xfrm>
            <a:off x="6266291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61"/>
          <p:cNvSpPr txBox="1">
            <a:spLocks noGrp="1"/>
          </p:cNvSpPr>
          <p:nvPr>
            <p:ph type="body" idx="15"/>
          </p:nvPr>
        </p:nvSpPr>
        <p:spPr>
          <a:xfrm>
            <a:off x="9209507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body" idx="1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7634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4">
  <p:cSld name="Comparison 4">
    <p:bg>
      <p:bgPr>
        <a:solidFill>
          <a:schemeClr val="dk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2"/>
          <p:cNvSpPr/>
          <p:nvPr/>
        </p:nvSpPr>
        <p:spPr>
          <a:xfrm>
            <a:off x="359833" y="1460727"/>
            <a:ext cx="2592000" cy="45640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62"/>
          <p:cNvSpPr/>
          <p:nvPr/>
        </p:nvSpPr>
        <p:spPr>
          <a:xfrm>
            <a:off x="3311313" y="1460727"/>
            <a:ext cx="2592000" cy="4553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6262793" y="1460727"/>
            <a:ext cx="2592000" cy="45536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4" name="Google Shape;714;p62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62"/>
          <p:cNvSpPr txBox="1">
            <a:spLocks noGrp="1"/>
          </p:cNvSpPr>
          <p:nvPr>
            <p:ph type="body" idx="1"/>
          </p:nvPr>
        </p:nvSpPr>
        <p:spPr>
          <a:xfrm>
            <a:off x="359833" y="3748163"/>
            <a:ext cx="2592000" cy="2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62"/>
          <p:cNvSpPr txBox="1">
            <a:spLocks noGrp="1"/>
          </p:cNvSpPr>
          <p:nvPr>
            <p:ph type="body" idx="2"/>
          </p:nvPr>
        </p:nvSpPr>
        <p:spPr>
          <a:xfrm>
            <a:off x="3295447" y="376978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p62"/>
          <p:cNvSpPr txBox="1">
            <a:spLocks noGrp="1"/>
          </p:cNvSpPr>
          <p:nvPr>
            <p:ph type="body" idx="3"/>
          </p:nvPr>
        </p:nvSpPr>
        <p:spPr>
          <a:xfrm>
            <a:off x="6282487" y="376978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8" name="Google Shape;718;p62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6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20" name="Google Shape;720;p62"/>
          <p:cNvSpPr/>
          <p:nvPr/>
        </p:nvSpPr>
        <p:spPr>
          <a:xfrm>
            <a:off x="9214273" y="1460727"/>
            <a:ext cx="2592000" cy="45640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1" name="Google Shape;721;p62"/>
          <p:cNvSpPr txBox="1">
            <a:spLocks noGrp="1"/>
          </p:cNvSpPr>
          <p:nvPr>
            <p:ph type="body" idx="4"/>
          </p:nvPr>
        </p:nvSpPr>
        <p:spPr>
          <a:xfrm>
            <a:off x="9219040" y="378010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22" name="Google Shape;722;p62"/>
          <p:cNvSpPr txBox="1">
            <a:spLocks noGrp="1"/>
          </p:cNvSpPr>
          <p:nvPr>
            <p:ph type="body" idx="5"/>
          </p:nvPr>
        </p:nvSpPr>
        <p:spPr>
          <a:xfrm>
            <a:off x="361951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62"/>
          <p:cNvSpPr txBox="1">
            <a:spLocks noGrp="1"/>
          </p:cNvSpPr>
          <p:nvPr>
            <p:ph type="body" idx="6"/>
          </p:nvPr>
        </p:nvSpPr>
        <p:spPr>
          <a:xfrm>
            <a:off x="3291620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62"/>
          <p:cNvSpPr txBox="1">
            <a:spLocks noGrp="1"/>
          </p:cNvSpPr>
          <p:nvPr>
            <p:ph type="body" idx="7"/>
          </p:nvPr>
        </p:nvSpPr>
        <p:spPr>
          <a:xfrm>
            <a:off x="6266291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62"/>
          <p:cNvSpPr txBox="1">
            <a:spLocks noGrp="1"/>
          </p:cNvSpPr>
          <p:nvPr>
            <p:ph type="body" idx="8"/>
          </p:nvPr>
        </p:nvSpPr>
        <p:spPr>
          <a:xfrm>
            <a:off x="9209507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726" name="Google Shape;726;p62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633349" y="1753171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2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3584829" y="1753171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2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6536309" y="1753171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2"/>
          <p:cNvPicPr preferRelativeResize="0"/>
          <p:nvPr/>
        </p:nvPicPr>
        <p:blipFill rotWithShape="1">
          <a:blip r:embed="rId5">
            <a:alphaModFix/>
          </a:blip>
          <a:srcRect l="-148311" t="-1336" r="-148986" b="-652"/>
          <a:stretch/>
        </p:blipFill>
        <p:spPr>
          <a:xfrm>
            <a:off x="9487789" y="1763491"/>
            <a:ext cx="2044932" cy="16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2"/>
          <p:cNvSpPr txBox="1">
            <a:spLocks noGrp="1"/>
          </p:cNvSpPr>
          <p:nvPr>
            <p:ph type="body" idx="9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2720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4">
  <p:cSld name="1_Comparison 4">
    <p:bg>
      <p:bgPr>
        <a:solidFill>
          <a:schemeClr val="lt1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/>
          <p:nvPr/>
        </p:nvSpPr>
        <p:spPr>
          <a:xfrm>
            <a:off x="359833" y="1460727"/>
            <a:ext cx="2592000" cy="45640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3311313" y="1460727"/>
            <a:ext cx="2592000" cy="4553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4" name="Google Shape;734;p63"/>
          <p:cNvSpPr/>
          <p:nvPr/>
        </p:nvSpPr>
        <p:spPr>
          <a:xfrm>
            <a:off x="6262793" y="1460727"/>
            <a:ext cx="2592000" cy="45536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5" name="Google Shape;735;p63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359833" y="3748163"/>
            <a:ext cx="2592000" cy="2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p63"/>
          <p:cNvSpPr txBox="1">
            <a:spLocks noGrp="1"/>
          </p:cNvSpPr>
          <p:nvPr>
            <p:ph type="body" idx="2"/>
          </p:nvPr>
        </p:nvSpPr>
        <p:spPr>
          <a:xfrm>
            <a:off x="3295447" y="376978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38" name="Google Shape;738;p63"/>
          <p:cNvSpPr txBox="1">
            <a:spLocks noGrp="1"/>
          </p:cNvSpPr>
          <p:nvPr>
            <p:ph type="body" idx="3"/>
          </p:nvPr>
        </p:nvSpPr>
        <p:spPr>
          <a:xfrm>
            <a:off x="6282487" y="376978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39" name="Google Shape;739;p63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6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41" name="Google Shape;741;p63"/>
          <p:cNvSpPr/>
          <p:nvPr/>
        </p:nvSpPr>
        <p:spPr>
          <a:xfrm>
            <a:off x="9214273" y="1460727"/>
            <a:ext cx="2592000" cy="45640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2" name="Google Shape;742;p63"/>
          <p:cNvSpPr txBox="1">
            <a:spLocks noGrp="1"/>
          </p:cNvSpPr>
          <p:nvPr>
            <p:ph type="body" idx="4"/>
          </p:nvPr>
        </p:nvSpPr>
        <p:spPr>
          <a:xfrm>
            <a:off x="9219040" y="3780108"/>
            <a:ext cx="25920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5"/>
          </p:nvPr>
        </p:nvSpPr>
        <p:spPr>
          <a:xfrm>
            <a:off x="361951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44" name="Google Shape;744;p63"/>
          <p:cNvSpPr txBox="1">
            <a:spLocks noGrp="1"/>
          </p:cNvSpPr>
          <p:nvPr>
            <p:ph type="body" idx="6"/>
          </p:nvPr>
        </p:nvSpPr>
        <p:spPr>
          <a:xfrm>
            <a:off x="3291620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63"/>
          <p:cNvSpPr txBox="1">
            <a:spLocks noGrp="1"/>
          </p:cNvSpPr>
          <p:nvPr>
            <p:ph type="body" idx="7"/>
          </p:nvPr>
        </p:nvSpPr>
        <p:spPr>
          <a:xfrm>
            <a:off x="6266291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46" name="Google Shape;746;p63"/>
          <p:cNvSpPr txBox="1">
            <a:spLocks noGrp="1"/>
          </p:cNvSpPr>
          <p:nvPr>
            <p:ph type="body" idx="8"/>
          </p:nvPr>
        </p:nvSpPr>
        <p:spPr>
          <a:xfrm>
            <a:off x="9209507" y="3461923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747" name="Google Shape;747;p63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633349" y="1753171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3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3584829" y="1753171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3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6536309" y="1753171"/>
            <a:ext cx="2044932" cy="16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 rotWithShape="1">
          <a:blip r:embed="rId5">
            <a:alphaModFix/>
          </a:blip>
          <a:srcRect l="-148311" t="-1336" r="-148986" b="-652"/>
          <a:stretch/>
        </p:blipFill>
        <p:spPr>
          <a:xfrm>
            <a:off x="9487789" y="1763491"/>
            <a:ext cx="2044932" cy="16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3"/>
          <p:cNvSpPr txBox="1">
            <a:spLocks noGrp="1"/>
          </p:cNvSpPr>
          <p:nvPr>
            <p:ph type="body" idx="9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7752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MAPRISON LIGHT">
  <p:cSld name="4 COMAPRISON LIGHT">
    <p:bg>
      <p:bgPr>
        <a:solidFill>
          <a:schemeClr val="lt1"/>
        </a:soli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"/>
          <p:cNvSpPr/>
          <p:nvPr/>
        </p:nvSpPr>
        <p:spPr>
          <a:xfrm>
            <a:off x="359833" y="2053487"/>
            <a:ext cx="2592000" cy="38912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4" name="Google Shape;754;p64"/>
          <p:cNvSpPr/>
          <p:nvPr/>
        </p:nvSpPr>
        <p:spPr>
          <a:xfrm>
            <a:off x="3311313" y="2053487"/>
            <a:ext cx="2592000" cy="38912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5" name="Google Shape;755;p64"/>
          <p:cNvSpPr/>
          <p:nvPr/>
        </p:nvSpPr>
        <p:spPr>
          <a:xfrm>
            <a:off x="6262793" y="2053487"/>
            <a:ext cx="2592000" cy="3891200"/>
          </a:xfrm>
          <a:prstGeom prst="snip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6" name="Google Shape;756;p6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64"/>
          <p:cNvSpPr txBox="1">
            <a:spLocks noGrp="1"/>
          </p:cNvSpPr>
          <p:nvPr>
            <p:ph type="body" idx="1"/>
          </p:nvPr>
        </p:nvSpPr>
        <p:spPr>
          <a:xfrm>
            <a:off x="359833" y="4340923"/>
            <a:ext cx="2592000" cy="1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8" name="Google Shape;758;p64"/>
          <p:cNvSpPr txBox="1">
            <a:spLocks noGrp="1"/>
          </p:cNvSpPr>
          <p:nvPr>
            <p:ph type="body" idx="2"/>
          </p:nvPr>
        </p:nvSpPr>
        <p:spPr>
          <a:xfrm>
            <a:off x="3295447" y="4362547"/>
            <a:ext cx="2592000" cy="1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9" name="Google Shape;759;p64"/>
          <p:cNvSpPr txBox="1">
            <a:spLocks noGrp="1"/>
          </p:cNvSpPr>
          <p:nvPr>
            <p:ph type="body" idx="3"/>
          </p:nvPr>
        </p:nvSpPr>
        <p:spPr>
          <a:xfrm>
            <a:off x="6282487" y="4362547"/>
            <a:ext cx="2592000" cy="1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64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6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62" name="Google Shape;762;p64"/>
          <p:cNvSpPr>
            <a:spLocks noGrp="1"/>
          </p:cNvSpPr>
          <p:nvPr>
            <p:ph type="pic" idx="4"/>
          </p:nvPr>
        </p:nvSpPr>
        <p:spPr>
          <a:xfrm>
            <a:off x="633348" y="2345929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p64"/>
          <p:cNvSpPr>
            <a:spLocks noGrp="1"/>
          </p:cNvSpPr>
          <p:nvPr>
            <p:ph type="pic" idx="5"/>
          </p:nvPr>
        </p:nvSpPr>
        <p:spPr>
          <a:xfrm>
            <a:off x="3584828" y="2345929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p64"/>
          <p:cNvSpPr>
            <a:spLocks noGrp="1"/>
          </p:cNvSpPr>
          <p:nvPr>
            <p:ph type="pic" idx="6"/>
          </p:nvPr>
        </p:nvSpPr>
        <p:spPr>
          <a:xfrm>
            <a:off x="6536308" y="2345929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65" name="Google Shape;765;p64"/>
          <p:cNvSpPr/>
          <p:nvPr/>
        </p:nvSpPr>
        <p:spPr>
          <a:xfrm>
            <a:off x="9214273" y="2053487"/>
            <a:ext cx="2592000" cy="389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6" name="Google Shape;766;p64"/>
          <p:cNvSpPr txBox="1">
            <a:spLocks noGrp="1"/>
          </p:cNvSpPr>
          <p:nvPr>
            <p:ph type="body" idx="7"/>
          </p:nvPr>
        </p:nvSpPr>
        <p:spPr>
          <a:xfrm>
            <a:off x="9219040" y="4372868"/>
            <a:ext cx="2592000" cy="1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216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67" name="Google Shape;767;p64"/>
          <p:cNvSpPr>
            <a:spLocks noGrp="1"/>
          </p:cNvSpPr>
          <p:nvPr>
            <p:ph type="pic" idx="8"/>
          </p:nvPr>
        </p:nvSpPr>
        <p:spPr>
          <a:xfrm>
            <a:off x="9487788" y="2356249"/>
            <a:ext cx="2044800" cy="1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768" name="Google Shape;768;p64"/>
          <p:cNvSpPr txBox="1">
            <a:spLocks noGrp="1"/>
          </p:cNvSpPr>
          <p:nvPr>
            <p:ph type="body" idx="9"/>
          </p:nvPr>
        </p:nvSpPr>
        <p:spPr>
          <a:xfrm>
            <a:off x="361951" y="4054681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69" name="Google Shape;769;p64"/>
          <p:cNvSpPr txBox="1">
            <a:spLocks noGrp="1"/>
          </p:cNvSpPr>
          <p:nvPr>
            <p:ph type="body" idx="13"/>
          </p:nvPr>
        </p:nvSpPr>
        <p:spPr>
          <a:xfrm>
            <a:off x="3291620" y="4054681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0" name="Google Shape;770;p64"/>
          <p:cNvSpPr txBox="1">
            <a:spLocks noGrp="1"/>
          </p:cNvSpPr>
          <p:nvPr>
            <p:ph type="body" idx="14"/>
          </p:nvPr>
        </p:nvSpPr>
        <p:spPr>
          <a:xfrm>
            <a:off x="6266291" y="4054681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64"/>
          <p:cNvSpPr txBox="1">
            <a:spLocks noGrp="1"/>
          </p:cNvSpPr>
          <p:nvPr>
            <p:ph type="body" idx="15"/>
          </p:nvPr>
        </p:nvSpPr>
        <p:spPr>
          <a:xfrm>
            <a:off x="9209507" y="4054681"/>
            <a:ext cx="259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64"/>
          <p:cNvSpPr txBox="1">
            <a:spLocks noGrp="1"/>
          </p:cNvSpPr>
          <p:nvPr>
            <p:ph type="body" idx="1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31608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2">
  <p:cSld name="Comparison 2">
    <p:bg>
      <p:bgPr>
        <a:solidFill>
          <a:schemeClr val="lt1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5"/>
          <p:cNvSpPr/>
          <p:nvPr/>
        </p:nvSpPr>
        <p:spPr>
          <a:xfrm>
            <a:off x="8984135" y="3704015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5" name="Google Shape;775;p65"/>
          <p:cNvSpPr/>
          <p:nvPr/>
        </p:nvSpPr>
        <p:spPr>
          <a:xfrm>
            <a:off x="368244" y="1182792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6" name="Google Shape;776;p65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94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65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6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79" name="Google Shape;779;p65"/>
          <p:cNvSpPr/>
          <p:nvPr/>
        </p:nvSpPr>
        <p:spPr>
          <a:xfrm>
            <a:off x="3247969" y="1182792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6123460" y="1182792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1" name="Google Shape;781;p65"/>
          <p:cNvSpPr/>
          <p:nvPr/>
        </p:nvSpPr>
        <p:spPr>
          <a:xfrm>
            <a:off x="8984135" y="1182792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Google Shape;782;p65"/>
          <p:cNvSpPr/>
          <p:nvPr/>
        </p:nvSpPr>
        <p:spPr>
          <a:xfrm>
            <a:off x="368244" y="3704015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3" name="Google Shape;783;p65"/>
          <p:cNvSpPr/>
          <p:nvPr/>
        </p:nvSpPr>
        <p:spPr>
          <a:xfrm>
            <a:off x="3247969" y="3704015"/>
            <a:ext cx="2680800" cy="2356000"/>
          </a:xfrm>
          <a:prstGeom prst="snip1Rect">
            <a:avLst>
              <a:gd name="adj" fmla="val 1733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4" name="Google Shape;784;p65"/>
          <p:cNvSpPr txBox="1">
            <a:spLocks noGrp="1"/>
          </p:cNvSpPr>
          <p:nvPr>
            <p:ph type="body" idx="1"/>
          </p:nvPr>
        </p:nvSpPr>
        <p:spPr>
          <a:xfrm>
            <a:off x="368244" y="1753936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85" name="Google Shape;785;p65"/>
          <p:cNvSpPr txBox="1">
            <a:spLocks noGrp="1"/>
          </p:cNvSpPr>
          <p:nvPr>
            <p:ph type="body" idx="2"/>
          </p:nvPr>
        </p:nvSpPr>
        <p:spPr>
          <a:xfrm>
            <a:off x="368244" y="1480708"/>
            <a:ext cx="2640000" cy="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65"/>
          <p:cNvSpPr txBox="1">
            <a:spLocks noGrp="1"/>
          </p:cNvSpPr>
          <p:nvPr>
            <p:ph type="body" idx="3"/>
          </p:nvPr>
        </p:nvSpPr>
        <p:spPr>
          <a:xfrm>
            <a:off x="3257084" y="1753936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87" name="Google Shape;787;p65"/>
          <p:cNvSpPr txBox="1">
            <a:spLocks noGrp="1"/>
          </p:cNvSpPr>
          <p:nvPr>
            <p:ph type="body" idx="4"/>
          </p:nvPr>
        </p:nvSpPr>
        <p:spPr>
          <a:xfrm>
            <a:off x="3257084" y="1480708"/>
            <a:ext cx="2640000" cy="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88" name="Google Shape;788;p65"/>
          <p:cNvSpPr txBox="1">
            <a:spLocks noGrp="1"/>
          </p:cNvSpPr>
          <p:nvPr>
            <p:ph type="body" idx="5"/>
          </p:nvPr>
        </p:nvSpPr>
        <p:spPr>
          <a:xfrm>
            <a:off x="6135273" y="1753936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65"/>
          <p:cNvSpPr txBox="1">
            <a:spLocks noGrp="1"/>
          </p:cNvSpPr>
          <p:nvPr>
            <p:ph type="body" idx="6"/>
          </p:nvPr>
        </p:nvSpPr>
        <p:spPr>
          <a:xfrm>
            <a:off x="6135273" y="1480708"/>
            <a:ext cx="2640000" cy="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0" name="Google Shape;790;p65"/>
          <p:cNvSpPr txBox="1">
            <a:spLocks noGrp="1"/>
          </p:cNvSpPr>
          <p:nvPr>
            <p:ph type="body" idx="7"/>
          </p:nvPr>
        </p:nvSpPr>
        <p:spPr>
          <a:xfrm>
            <a:off x="9006755" y="1753936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1" name="Google Shape;791;p65"/>
          <p:cNvSpPr txBox="1">
            <a:spLocks noGrp="1"/>
          </p:cNvSpPr>
          <p:nvPr>
            <p:ph type="body" idx="8"/>
          </p:nvPr>
        </p:nvSpPr>
        <p:spPr>
          <a:xfrm>
            <a:off x="9006755" y="1480708"/>
            <a:ext cx="2640000" cy="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65"/>
          <p:cNvSpPr txBox="1">
            <a:spLocks noGrp="1"/>
          </p:cNvSpPr>
          <p:nvPr>
            <p:ph type="body" idx="9"/>
          </p:nvPr>
        </p:nvSpPr>
        <p:spPr>
          <a:xfrm>
            <a:off x="368244" y="4306848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3" name="Google Shape;793;p65"/>
          <p:cNvSpPr txBox="1">
            <a:spLocks noGrp="1"/>
          </p:cNvSpPr>
          <p:nvPr>
            <p:ph type="body" idx="13"/>
          </p:nvPr>
        </p:nvSpPr>
        <p:spPr>
          <a:xfrm>
            <a:off x="368244" y="4021924"/>
            <a:ext cx="264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4" name="Google Shape;794;p65"/>
          <p:cNvSpPr txBox="1">
            <a:spLocks noGrp="1"/>
          </p:cNvSpPr>
          <p:nvPr>
            <p:ph type="body" idx="14"/>
          </p:nvPr>
        </p:nvSpPr>
        <p:spPr>
          <a:xfrm>
            <a:off x="3257084" y="4314301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5" name="Google Shape;795;p65"/>
          <p:cNvSpPr txBox="1">
            <a:spLocks noGrp="1"/>
          </p:cNvSpPr>
          <p:nvPr>
            <p:ph type="body" idx="15"/>
          </p:nvPr>
        </p:nvSpPr>
        <p:spPr>
          <a:xfrm>
            <a:off x="3257084" y="4021924"/>
            <a:ext cx="264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65"/>
          <p:cNvSpPr txBox="1">
            <a:spLocks noGrp="1"/>
          </p:cNvSpPr>
          <p:nvPr>
            <p:ph type="body" idx="16"/>
          </p:nvPr>
        </p:nvSpPr>
        <p:spPr>
          <a:xfrm>
            <a:off x="6135273" y="4295152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Century Gothic"/>
              <a:buNone/>
              <a:defRPr sz="1333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7" name="Google Shape;797;p65"/>
          <p:cNvSpPr txBox="1">
            <a:spLocks noGrp="1"/>
          </p:cNvSpPr>
          <p:nvPr>
            <p:ph type="body" idx="17"/>
          </p:nvPr>
        </p:nvSpPr>
        <p:spPr>
          <a:xfrm>
            <a:off x="6135273" y="4021924"/>
            <a:ext cx="264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8" name="Google Shape;798;p65"/>
          <p:cNvSpPr txBox="1">
            <a:spLocks noGrp="1"/>
          </p:cNvSpPr>
          <p:nvPr>
            <p:ph type="body" idx="18"/>
          </p:nvPr>
        </p:nvSpPr>
        <p:spPr>
          <a:xfrm>
            <a:off x="9006755" y="4295152"/>
            <a:ext cx="2640000" cy="1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99" name="Google Shape;799;p65"/>
          <p:cNvSpPr txBox="1">
            <a:spLocks noGrp="1"/>
          </p:cNvSpPr>
          <p:nvPr>
            <p:ph type="body" idx="19"/>
          </p:nvPr>
        </p:nvSpPr>
        <p:spPr>
          <a:xfrm>
            <a:off x="9006755" y="4021924"/>
            <a:ext cx="2640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0" name="Google Shape;800;p65"/>
          <p:cNvSpPr/>
          <p:nvPr/>
        </p:nvSpPr>
        <p:spPr>
          <a:xfrm>
            <a:off x="6127692" y="3693100"/>
            <a:ext cx="2654000" cy="2366800"/>
          </a:xfrm>
          <a:prstGeom prst="snip1Rect">
            <a:avLst>
              <a:gd name="adj" fmla="val 17339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1" name="Google Shape;801;p65"/>
          <p:cNvSpPr txBox="1">
            <a:spLocks noGrp="1"/>
          </p:cNvSpPr>
          <p:nvPr>
            <p:ph type="body" idx="20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67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5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transparent pics">
  <p:cSld name="Comparison with transparent pics">
    <p:bg>
      <p:bgPr>
        <a:solidFill>
          <a:schemeClr val="dk1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6"/>
          <p:cNvSpPr/>
          <p:nvPr/>
        </p:nvSpPr>
        <p:spPr>
          <a:xfrm>
            <a:off x="230659" y="6858009"/>
            <a:ext cx="3196400" cy="1134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4" name="Google Shape;804;p66"/>
          <p:cNvSpPr>
            <a:spLocks noGrp="1"/>
          </p:cNvSpPr>
          <p:nvPr>
            <p:ph type="pic" idx="2"/>
          </p:nvPr>
        </p:nvSpPr>
        <p:spPr>
          <a:xfrm flipH="1">
            <a:off x="4481633" y="1460769"/>
            <a:ext cx="3266800" cy="62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05" name="Google Shape;805;p66"/>
          <p:cNvSpPr>
            <a:spLocks noGrp="1"/>
          </p:cNvSpPr>
          <p:nvPr>
            <p:ph type="pic" idx="3"/>
          </p:nvPr>
        </p:nvSpPr>
        <p:spPr>
          <a:xfrm flipH="1">
            <a:off x="8339745" y="1460769"/>
            <a:ext cx="3266800" cy="625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06" name="Google Shape;806;p66"/>
          <p:cNvSpPr>
            <a:spLocks noGrp="1"/>
          </p:cNvSpPr>
          <p:nvPr>
            <p:ph type="pic" idx="4"/>
          </p:nvPr>
        </p:nvSpPr>
        <p:spPr>
          <a:xfrm flipH="1">
            <a:off x="585432" y="1460769"/>
            <a:ext cx="3266800" cy="625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07" name="Google Shape;807;p6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1019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66"/>
          <p:cNvSpPr txBox="1">
            <a:spLocks noGrp="1"/>
          </p:cNvSpPr>
          <p:nvPr>
            <p:ph type="body" idx="1"/>
          </p:nvPr>
        </p:nvSpPr>
        <p:spPr>
          <a:xfrm>
            <a:off x="584396" y="2013677"/>
            <a:ext cx="326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body" idx="5"/>
          </p:nvPr>
        </p:nvSpPr>
        <p:spPr>
          <a:xfrm>
            <a:off x="584335" y="2292793"/>
            <a:ext cx="3264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66"/>
          <p:cNvSpPr txBox="1">
            <a:spLocks noGrp="1"/>
          </p:cNvSpPr>
          <p:nvPr>
            <p:ph type="body" idx="6"/>
          </p:nvPr>
        </p:nvSpPr>
        <p:spPr>
          <a:xfrm>
            <a:off x="4480535" y="2013677"/>
            <a:ext cx="326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1" name="Google Shape;811;p66"/>
          <p:cNvSpPr txBox="1">
            <a:spLocks noGrp="1"/>
          </p:cNvSpPr>
          <p:nvPr>
            <p:ph type="body" idx="7"/>
          </p:nvPr>
        </p:nvSpPr>
        <p:spPr>
          <a:xfrm>
            <a:off x="4480481" y="2292793"/>
            <a:ext cx="3264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6"/>
          <p:cNvSpPr txBox="1">
            <a:spLocks noGrp="1"/>
          </p:cNvSpPr>
          <p:nvPr>
            <p:ph type="body" idx="8"/>
          </p:nvPr>
        </p:nvSpPr>
        <p:spPr>
          <a:xfrm>
            <a:off x="8339760" y="2013677"/>
            <a:ext cx="326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3" name="Google Shape;813;p66"/>
          <p:cNvSpPr txBox="1">
            <a:spLocks noGrp="1"/>
          </p:cNvSpPr>
          <p:nvPr>
            <p:ph type="body" idx="9"/>
          </p:nvPr>
        </p:nvSpPr>
        <p:spPr>
          <a:xfrm>
            <a:off x="8339685" y="2292793"/>
            <a:ext cx="3264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4" name="Google Shape;814;p6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9800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6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16" name="Google Shape;816;p66"/>
          <p:cNvCxnSpPr/>
          <p:nvPr/>
        </p:nvCxnSpPr>
        <p:spPr>
          <a:xfrm rot="10800000">
            <a:off x="2479012" y="6869992"/>
            <a:ext cx="0" cy="3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17" name="Google Shape;817;p66"/>
          <p:cNvSpPr/>
          <p:nvPr/>
        </p:nvSpPr>
        <p:spPr>
          <a:xfrm>
            <a:off x="1519104" y="7165833"/>
            <a:ext cx="2760000" cy="602400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to change the footer – go to insert/header and footer, change the text and apply to all slides</a:t>
            </a:r>
            <a:endParaRPr sz="10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Google Shape;818;p66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12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0280" y="0"/>
            <a:ext cx="10791720" cy="76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361076" y="1451000"/>
            <a:ext cx="350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80990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AutoNum type="arabicPeriod"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45168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22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transparent 4 pics">
  <p:cSld name="Comparison with transparent 4 pics">
    <p:bg>
      <p:bgPr>
        <a:solidFill>
          <a:schemeClr val="dk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7"/>
          <p:cNvSpPr/>
          <p:nvPr/>
        </p:nvSpPr>
        <p:spPr>
          <a:xfrm>
            <a:off x="3239559" y="1481196"/>
            <a:ext cx="2604000" cy="112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1" name="Google Shape;821;p67"/>
          <p:cNvSpPr>
            <a:spLocks noGrp="1"/>
          </p:cNvSpPr>
          <p:nvPr>
            <p:ph type="pic" idx="2"/>
          </p:nvPr>
        </p:nvSpPr>
        <p:spPr>
          <a:xfrm flipH="1">
            <a:off x="3239609" y="2507520"/>
            <a:ext cx="2604000" cy="498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822" name="Google Shape;822;p67"/>
          <p:cNvSpPr/>
          <p:nvPr/>
        </p:nvSpPr>
        <p:spPr>
          <a:xfrm>
            <a:off x="6190627" y="1481196"/>
            <a:ext cx="2604000" cy="112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3" name="Google Shape;823;p67"/>
          <p:cNvSpPr/>
          <p:nvPr/>
        </p:nvSpPr>
        <p:spPr>
          <a:xfrm>
            <a:off x="9142519" y="1481197"/>
            <a:ext cx="2604000" cy="112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4" name="Google Shape;824;p67"/>
          <p:cNvSpPr/>
          <p:nvPr/>
        </p:nvSpPr>
        <p:spPr>
          <a:xfrm>
            <a:off x="355880" y="1460769"/>
            <a:ext cx="2604000" cy="114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5" name="Google Shape;825;p67"/>
          <p:cNvSpPr/>
          <p:nvPr/>
        </p:nvSpPr>
        <p:spPr>
          <a:xfrm>
            <a:off x="230659" y="6858009"/>
            <a:ext cx="3008800" cy="1134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6" name="Google Shape;826;p67"/>
          <p:cNvSpPr>
            <a:spLocks noGrp="1"/>
          </p:cNvSpPr>
          <p:nvPr>
            <p:ph type="pic" idx="3"/>
          </p:nvPr>
        </p:nvSpPr>
        <p:spPr>
          <a:xfrm flipH="1">
            <a:off x="355932" y="2507520"/>
            <a:ext cx="2604000" cy="498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27" name="Google Shape;827;p6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1241200" cy="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67"/>
          <p:cNvSpPr txBox="1">
            <a:spLocks noGrp="1"/>
          </p:cNvSpPr>
          <p:nvPr>
            <p:ph type="body" idx="1"/>
          </p:nvPr>
        </p:nvSpPr>
        <p:spPr>
          <a:xfrm>
            <a:off x="362012" y="2028800"/>
            <a:ext cx="2598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29" name="Google Shape;829;p67"/>
          <p:cNvSpPr txBox="1">
            <a:spLocks noGrp="1"/>
          </p:cNvSpPr>
          <p:nvPr>
            <p:ph type="body" idx="4"/>
          </p:nvPr>
        </p:nvSpPr>
        <p:spPr>
          <a:xfrm>
            <a:off x="361951" y="2307915"/>
            <a:ext cx="259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30" name="Google Shape;830;p67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9800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6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32" name="Google Shape;832;p67"/>
          <p:cNvCxnSpPr/>
          <p:nvPr/>
        </p:nvCxnSpPr>
        <p:spPr>
          <a:xfrm rot="10800000">
            <a:off x="2479012" y="6869992"/>
            <a:ext cx="0" cy="3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33" name="Google Shape;833;p67"/>
          <p:cNvSpPr/>
          <p:nvPr/>
        </p:nvSpPr>
        <p:spPr>
          <a:xfrm>
            <a:off x="1519104" y="7165833"/>
            <a:ext cx="2760000" cy="602400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to change the footer – go to insert/header and footer, change the text and apply to all slides</a:t>
            </a:r>
            <a:endParaRPr sz="10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4" name="Google Shape;834;p67"/>
          <p:cNvSpPr>
            <a:spLocks noGrp="1"/>
          </p:cNvSpPr>
          <p:nvPr>
            <p:ph type="pic" idx="5"/>
          </p:nvPr>
        </p:nvSpPr>
        <p:spPr>
          <a:xfrm flipH="1">
            <a:off x="6190679" y="2507520"/>
            <a:ext cx="2604000" cy="4985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35" name="Google Shape;835;p67"/>
          <p:cNvSpPr>
            <a:spLocks noGrp="1"/>
          </p:cNvSpPr>
          <p:nvPr>
            <p:ph type="pic" idx="6"/>
          </p:nvPr>
        </p:nvSpPr>
        <p:spPr>
          <a:xfrm flipH="1">
            <a:off x="9142544" y="2507520"/>
            <a:ext cx="2604000" cy="498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36" name="Google Shape;836;p67"/>
          <p:cNvSpPr txBox="1">
            <a:spLocks noGrp="1"/>
          </p:cNvSpPr>
          <p:nvPr>
            <p:ph type="body" idx="7"/>
          </p:nvPr>
        </p:nvSpPr>
        <p:spPr>
          <a:xfrm>
            <a:off x="3239347" y="2028800"/>
            <a:ext cx="2598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37" name="Google Shape;837;p67"/>
          <p:cNvSpPr txBox="1">
            <a:spLocks noGrp="1"/>
          </p:cNvSpPr>
          <p:nvPr>
            <p:ph type="body" idx="8"/>
          </p:nvPr>
        </p:nvSpPr>
        <p:spPr>
          <a:xfrm>
            <a:off x="3239284" y="2307915"/>
            <a:ext cx="259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67"/>
          <p:cNvSpPr txBox="1">
            <a:spLocks noGrp="1"/>
          </p:cNvSpPr>
          <p:nvPr>
            <p:ph type="body" idx="9"/>
          </p:nvPr>
        </p:nvSpPr>
        <p:spPr>
          <a:xfrm>
            <a:off x="6184231" y="2028800"/>
            <a:ext cx="2598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39" name="Google Shape;839;p67"/>
          <p:cNvSpPr txBox="1">
            <a:spLocks noGrp="1"/>
          </p:cNvSpPr>
          <p:nvPr>
            <p:ph type="body" idx="13"/>
          </p:nvPr>
        </p:nvSpPr>
        <p:spPr>
          <a:xfrm>
            <a:off x="6184169" y="2307915"/>
            <a:ext cx="259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40" name="Google Shape;840;p67"/>
          <p:cNvSpPr txBox="1">
            <a:spLocks noGrp="1"/>
          </p:cNvSpPr>
          <p:nvPr>
            <p:ph type="body" idx="14"/>
          </p:nvPr>
        </p:nvSpPr>
        <p:spPr>
          <a:xfrm>
            <a:off x="9141705" y="2028800"/>
            <a:ext cx="2598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67"/>
          <p:cNvSpPr txBox="1">
            <a:spLocks noGrp="1"/>
          </p:cNvSpPr>
          <p:nvPr>
            <p:ph type="body" idx="15"/>
          </p:nvPr>
        </p:nvSpPr>
        <p:spPr>
          <a:xfrm>
            <a:off x="9141644" y="2307915"/>
            <a:ext cx="2598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67"/>
          <p:cNvSpPr txBox="1">
            <a:spLocks noGrp="1"/>
          </p:cNvSpPr>
          <p:nvPr>
            <p:ph type="body" idx="1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822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ows">
  <p:cSld name="Arrows">
    <p:bg>
      <p:bgPr>
        <a:solidFill>
          <a:schemeClr val="lt1"/>
        </a:solid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8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68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6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47" name="Google Shape;847;p68"/>
          <p:cNvSpPr txBox="1">
            <a:spLocks noGrp="1"/>
          </p:cNvSpPr>
          <p:nvPr>
            <p:ph type="body" idx="1"/>
          </p:nvPr>
        </p:nvSpPr>
        <p:spPr>
          <a:xfrm>
            <a:off x="5159376" y="141395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48" name="Google Shape;848;p68"/>
          <p:cNvSpPr/>
          <p:nvPr/>
        </p:nvSpPr>
        <p:spPr>
          <a:xfrm>
            <a:off x="-1261532" y="1192232"/>
            <a:ext cx="54608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9" name="Google Shape;849;p68"/>
          <p:cNvSpPr/>
          <p:nvPr/>
        </p:nvSpPr>
        <p:spPr>
          <a:xfrm>
            <a:off x="-1261533" y="2447187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0" name="Google Shape;850;p68"/>
          <p:cNvSpPr/>
          <p:nvPr/>
        </p:nvSpPr>
        <p:spPr>
          <a:xfrm>
            <a:off x="-1261533" y="3752544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1" name="Google Shape;851;p68"/>
          <p:cNvSpPr/>
          <p:nvPr/>
        </p:nvSpPr>
        <p:spPr>
          <a:xfrm>
            <a:off x="-1261533" y="4986072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2" name="Google Shape;852;p68"/>
          <p:cNvSpPr txBox="1">
            <a:spLocks noGrp="1"/>
          </p:cNvSpPr>
          <p:nvPr>
            <p:ph type="body" idx="2"/>
          </p:nvPr>
        </p:nvSpPr>
        <p:spPr>
          <a:xfrm>
            <a:off x="359833" y="1192232"/>
            <a:ext cx="3254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3" name="Google Shape;853;p68"/>
          <p:cNvSpPr txBox="1">
            <a:spLocks noGrp="1"/>
          </p:cNvSpPr>
          <p:nvPr>
            <p:ph type="body" idx="3"/>
          </p:nvPr>
        </p:nvSpPr>
        <p:spPr>
          <a:xfrm>
            <a:off x="359832" y="2447187"/>
            <a:ext cx="3254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4" name="Google Shape;854;p68"/>
          <p:cNvSpPr txBox="1">
            <a:spLocks noGrp="1"/>
          </p:cNvSpPr>
          <p:nvPr>
            <p:ph type="body" idx="4"/>
          </p:nvPr>
        </p:nvSpPr>
        <p:spPr>
          <a:xfrm>
            <a:off x="359832" y="3752544"/>
            <a:ext cx="3254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68"/>
          <p:cNvSpPr txBox="1">
            <a:spLocks noGrp="1"/>
          </p:cNvSpPr>
          <p:nvPr>
            <p:ph type="body" idx="5"/>
          </p:nvPr>
        </p:nvSpPr>
        <p:spPr>
          <a:xfrm>
            <a:off x="359833" y="4986072"/>
            <a:ext cx="3254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6" name="Google Shape;856;p68"/>
          <p:cNvSpPr txBox="1">
            <a:spLocks noGrp="1"/>
          </p:cNvSpPr>
          <p:nvPr>
            <p:ph type="body" idx="6"/>
          </p:nvPr>
        </p:nvSpPr>
        <p:spPr>
          <a:xfrm>
            <a:off x="5159376" y="2668697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7" name="Google Shape;857;p68"/>
          <p:cNvSpPr txBox="1">
            <a:spLocks noGrp="1"/>
          </p:cNvSpPr>
          <p:nvPr>
            <p:ph type="body" idx="7"/>
          </p:nvPr>
        </p:nvSpPr>
        <p:spPr>
          <a:xfrm>
            <a:off x="5159376" y="396857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8" name="Google Shape;858;p68"/>
          <p:cNvSpPr txBox="1">
            <a:spLocks noGrp="1"/>
          </p:cNvSpPr>
          <p:nvPr>
            <p:ph type="body" idx="8"/>
          </p:nvPr>
        </p:nvSpPr>
        <p:spPr>
          <a:xfrm>
            <a:off x="5159376" y="5198001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59" name="Google Shape;859;p68"/>
          <p:cNvSpPr txBox="1">
            <a:spLocks noGrp="1"/>
          </p:cNvSpPr>
          <p:nvPr>
            <p:ph type="body" idx="9"/>
          </p:nvPr>
        </p:nvSpPr>
        <p:spPr>
          <a:xfrm>
            <a:off x="5159376" y="4986072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60" name="Google Shape;860;p68"/>
          <p:cNvSpPr txBox="1">
            <a:spLocks noGrp="1"/>
          </p:cNvSpPr>
          <p:nvPr>
            <p:ph type="body" idx="13"/>
          </p:nvPr>
        </p:nvSpPr>
        <p:spPr>
          <a:xfrm>
            <a:off x="5159376" y="2447187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61" name="Google Shape;861;p68"/>
          <p:cNvSpPr txBox="1">
            <a:spLocks noGrp="1"/>
          </p:cNvSpPr>
          <p:nvPr>
            <p:ph type="body" idx="14"/>
          </p:nvPr>
        </p:nvSpPr>
        <p:spPr>
          <a:xfrm>
            <a:off x="5159376" y="3752544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68"/>
          <p:cNvSpPr txBox="1">
            <a:spLocks noGrp="1"/>
          </p:cNvSpPr>
          <p:nvPr>
            <p:ph type="body" idx="15"/>
          </p:nvPr>
        </p:nvSpPr>
        <p:spPr>
          <a:xfrm>
            <a:off x="5159376" y="1192232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63" name="Google Shape;863;p68"/>
          <p:cNvSpPr txBox="1">
            <a:spLocks noGrp="1"/>
          </p:cNvSpPr>
          <p:nvPr>
            <p:ph type="body" idx="1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915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5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Arrows 4">
  <p:cSld name="Numbered Arrows 4">
    <p:bg>
      <p:bgPr>
        <a:solidFill>
          <a:schemeClr val="lt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9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69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6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68" name="Google Shape;868;p69"/>
          <p:cNvSpPr txBox="1">
            <a:spLocks noGrp="1"/>
          </p:cNvSpPr>
          <p:nvPr>
            <p:ph type="body" idx="1"/>
          </p:nvPr>
        </p:nvSpPr>
        <p:spPr>
          <a:xfrm>
            <a:off x="5159376" y="141395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p69"/>
          <p:cNvSpPr/>
          <p:nvPr/>
        </p:nvSpPr>
        <p:spPr>
          <a:xfrm>
            <a:off x="-1261532" y="1192232"/>
            <a:ext cx="54608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0" name="Google Shape;870;p69"/>
          <p:cNvSpPr/>
          <p:nvPr/>
        </p:nvSpPr>
        <p:spPr>
          <a:xfrm>
            <a:off x="-1261533" y="2447187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1" name="Google Shape;871;p69"/>
          <p:cNvSpPr/>
          <p:nvPr/>
        </p:nvSpPr>
        <p:spPr>
          <a:xfrm>
            <a:off x="-1261533" y="3752544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2" name="Google Shape;872;p69"/>
          <p:cNvSpPr/>
          <p:nvPr/>
        </p:nvSpPr>
        <p:spPr>
          <a:xfrm>
            <a:off x="-1261533" y="4986072"/>
            <a:ext cx="5461200" cy="600000"/>
          </a:xfrm>
          <a:prstGeom prst="parallelogram">
            <a:avLst>
              <a:gd name="adj" fmla="val 9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3" name="Google Shape;873;p69"/>
          <p:cNvSpPr txBox="1">
            <a:spLocks noGrp="1"/>
          </p:cNvSpPr>
          <p:nvPr>
            <p:ph type="body" idx="2"/>
          </p:nvPr>
        </p:nvSpPr>
        <p:spPr>
          <a:xfrm>
            <a:off x="1199092" y="1192232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4" name="Google Shape;874;p69"/>
          <p:cNvSpPr txBox="1">
            <a:spLocks noGrp="1"/>
          </p:cNvSpPr>
          <p:nvPr>
            <p:ph type="body" idx="3"/>
          </p:nvPr>
        </p:nvSpPr>
        <p:spPr>
          <a:xfrm>
            <a:off x="1199092" y="2447187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5" name="Google Shape;875;p69"/>
          <p:cNvSpPr txBox="1">
            <a:spLocks noGrp="1"/>
          </p:cNvSpPr>
          <p:nvPr>
            <p:ph type="body" idx="4"/>
          </p:nvPr>
        </p:nvSpPr>
        <p:spPr>
          <a:xfrm>
            <a:off x="1199092" y="3752544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6" name="Google Shape;876;p69"/>
          <p:cNvSpPr txBox="1">
            <a:spLocks noGrp="1"/>
          </p:cNvSpPr>
          <p:nvPr>
            <p:ph type="body" idx="5"/>
          </p:nvPr>
        </p:nvSpPr>
        <p:spPr>
          <a:xfrm>
            <a:off x="1199092" y="4986072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69"/>
          <p:cNvSpPr txBox="1">
            <a:spLocks noGrp="1"/>
          </p:cNvSpPr>
          <p:nvPr>
            <p:ph type="body" idx="6"/>
          </p:nvPr>
        </p:nvSpPr>
        <p:spPr>
          <a:xfrm>
            <a:off x="5159376" y="2668697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69"/>
          <p:cNvSpPr txBox="1">
            <a:spLocks noGrp="1"/>
          </p:cNvSpPr>
          <p:nvPr>
            <p:ph type="body" idx="7"/>
          </p:nvPr>
        </p:nvSpPr>
        <p:spPr>
          <a:xfrm>
            <a:off x="5159376" y="396857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79" name="Google Shape;879;p69"/>
          <p:cNvSpPr txBox="1">
            <a:spLocks noGrp="1"/>
          </p:cNvSpPr>
          <p:nvPr>
            <p:ph type="body" idx="8"/>
          </p:nvPr>
        </p:nvSpPr>
        <p:spPr>
          <a:xfrm>
            <a:off x="5159376" y="5198001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69"/>
          <p:cNvSpPr txBox="1">
            <a:spLocks noGrp="1"/>
          </p:cNvSpPr>
          <p:nvPr>
            <p:ph type="body" idx="9"/>
          </p:nvPr>
        </p:nvSpPr>
        <p:spPr>
          <a:xfrm>
            <a:off x="5159376" y="4986072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81" name="Google Shape;881;p69"/>
          <p:cNvSpPr txBox="1">
            <a:spLocks noGrp="1"/>
          </p:cNvSpPr>
          <p:nvPr>
            <p:ph type="body" idx="13"/>
          </p:nvPr>
        </p:nvSpPr>
        <p:spPr>
          <a:xfrm>
            <a:off x="5159376" y="2447187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82" name="Google Shape;882;p69"/>
          <p:cNvSpPr txBox="1">
            <a:spLocks noGrp="1"/>
          </p:cNvSpPr>
          <p:nvPr>
            <p:ph type="body" idx="14"/>
          </p:nvPr>
        </p:nvSpPr>
        <p:spPr>
          <a:xfrm>
            <a:off x="5159376" y="3752544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83" name="Google Shape;883;p69"/>
          <p:cNvSpPr txBox="1">
            <a:spLocks noGrp="1"/>
          </p:cNvSpPr>
          <p:nvPr>
            <p:ph type="body" idx="15"/>
          </p:nvPr>
        </p:nvSpPr>
        <p:spPr>
          <a:xfrm>
            <a:off x="5159376" y="1192232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884" name="Google Shape;884;p69"/>
          <p:cNvPicPr preferRelativeResize="0"/>
          <p:nvPr/>
        </p:nvPicPr>
        <p:blipFill rotWithShape="1">
          <a:blip r:embed="rId2">
            <a:alphaModFix/>
          </a:blip>
          <a:srcRect l="-264917" t="-1615" r="-267193" b="644"/>
          <a:stretch/>
        </p:blipFill>
        <p:spPr>
          <a:xfrm>
            <a:off x="93817" y="1198652"/>
            <a:ext cx="788411" cy="6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9"/>
          <p:cNvPicPr preferRelativeResize="0"/>
          <p:nvPr/>
        </p:nvPicPr>
        <p:blipFill rotWithShape="1">
          <a:blip r:embed="rId3">
            <a:alphaModFix/>
          </a:blip>
          <a:srcRect l="-138923" t="-624" r="-142316" b="2749"/>
          <a:stretch/>
        </p:blipFill>
        <p:spPr>
          <a:xfrm>
            <a:off x="93818" y="2455182"/>
            <a:ext cx="788409" cy="6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9"/>
          <p:cNvPicPr preferRelativeResize="0"/>
          <p:nvPr/>
        </p:nvPicPr>
        <p:blipFill rotWithShape="1">
          <a:blip r:embed="rId4">
            <a:alphaModFix/>
          </a:blip>
          <a:srcRect l="-140481" t="-640" r="-141779" b="639"/>
          <a:stretch/>
        </p:blipFill>
        <p:spPr>
          <a:xfrm>
            <a:off x="86876" y="3770520"/>
            <a:ext cx="788411" cy="6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9"/>
          <p:cNvPicPr preferRelativeResize="0"/>
          <p:nvPr/>
        </p:nvPicPr>
        <p:blipFill rotWithShape="1">
          <a:blip r:embed="rId5">
            <a:alphaModFix/>
          </a:blip>
          <a:srcRect l="-148311" t="-1336" r="-148986" b="-652"/>
          <a:stretch/>
        </p:blipFill>
        <p:spPr>
          <a:xfrm>
            <a:off x="86877" y="5004162"/>
            <a:ext cx="788409" cy="618617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9"/>
          <p:cNvSpPr txBox="1">
            <a:spLocks noGrp="1"/>
          </p:cNvSpPr>
          <p:nvPr>
            <p:ph type="body" idx="1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74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5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Arrows 3">
  <p:cSld name="Numbered Arrows 3">
    <p:bg>
      <p:bgPr>
        <a:solidFill>
          <a:schemeClr val="lt1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0"/>
          <p:cNvSpPr txBox="1">
            <a:spLocks noGrp="1"/>
          </p:cNvSpPr>
          <p:nvPr>
            <p:ph type="body" idx="1"/>
          </p:nvPr>
        </p:nvSpPr>
        <p:spPr>
          <a:xfrm>
            <a:off x="1199092" y="4990987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891" name="Google Shape;89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0667" y="4970857"/>
            <a:ext cx="500827" cy="61852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0"/>
          <p:cNvSpPr txBox="1">
            <a:spLocks noGrp="1"/>
          </p:cNvSpPr>
          <p:nvPr>
            <p:ph type="body" idx="2"/>
          </p:nvPr>
        </p:nvSpPr>
        <p:spPr>
          <a:xfrm>
            <a:off x="1199092" y="3094988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70"/>
          <p:cNvSpPr txBox="1">
            <a:spLocks noGrp="1"/>
          </p:cNvSpPr>
          <p:nvPr>
            <p:ph type="body" idx="3"/>
          </p:nvPr>
        </p:nvSpPr>
        <p:spPr>
          <a:xfrm>
            <a:off x="1199092" y="1192232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894" name="Google Shape;89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609" y="3064878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609" y="1198652"/>
            <a:ext cx="500827" cy="61852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70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70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7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99" name="Google Shape;899;p70"/>
          <p:cNvSpPr txBox="1">
            <a:spLocks noGrp="1"/>
          </p:cNvSpPr>
          <p:nvPr>
            <p:ph type="body" idx="4"/>
          </p:nvPr>
        </p:nvSpPr>
        <p:spPr>
          <a:xfrm>
            <a:off x="5159376" y="141395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0" name="Google Shape;900;p70"/>
          <p:cNvSpPr txBox="1">
            <a:spLocks noGrp="1"/>
          </p:cNvSpPr>
          <p:nvPr>
            <p:ph type="body" idx="5"/>
          </p:nvPr>
        </p:nvSpPr>
        <p:spPr>
          <a:xfrm>
            <a:off x="5159376" y="3319341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1" name="Google Shape;901;p70"/>
          <p:cNvSpPr txBox="1">
            <a:spLocks noGrp="1"/>
          </p:cNvSpPr>
          <p:nvPr>
            <p:ph type="body" idx="6"/>
          </p:nvPr>
        </p:nvSpPr>
        <p:spPr>
          <a:xfrm>
            <a:off x="5159376" y="5198001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2" name="Google Shape;902;p70"/>
          <p:cNvSpPr txBox="1">
            <a:spLocks noGrp="1"/>
          </p:cNvSpPr>
          <p:nvPr>
            <p:ph type="body" idx="7"/>
          </p:nvPr>
        </p:nvSpPr>
        <p:spPr>
          <a:xfrm>
            <a:off x="5159376" y="4986072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3" name="Google Shape;903;p70"/>
          <p:cNvSpPr txBox="1">
            <a:spLocks noGrp="1"/>
          </p:cNvSpPr>
          <p:nvPr>
            <p:ph type="body" idx="8"/>
          </p:nvPr>
        </p:nvSpPr>
        <p:spPr>
          <a:xfrm>
            <a:off x="5159376" y="3103308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04" name="Google Shape;904;p70"/>
          <p:cNvSpPr txBox="1">
            <a:spLocks noGrp="1"/>
          </p:cNvSpPr>
          <p:nvPr>
            <p:ph type="body" idx="9"/>
          </p:nvPr>
        </p:nvSpPr>
        <p:spPr>
          <a:xfrm>
            <a:off x="5159376" y="1192232"/>
            <a:ext cx="12960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grpSp>
        <p:nvGrpSpPr>
          <p:cNvPr id="905" name="Google Shape;905;p70"/>
          <p:cNvGrpSpPr/>
          <p:nvPr/>
        </p:nvGrpSpPr>
        <p:grpSpPr>
          <a:xfrm>
            <a:off x="1199093" y="1428695"/>
            <a:ext cx="3885473" cy="361072"/>
            <a:chOff x="4597592" y="1896301"/>
            <a:chExt cx="5828210" cy="541500"/>
          </a:xfrm>
        </p:grpSpPr>
        <p:cxnSp>
          <p:nvCxnSpPr>
            <p:cNvPr id="906" name="Google Shape;906;p70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70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08" name="Google Shape;908;p70"/>
          <p:cNvGrpSpPr/>
          <p:nvPr/>
        </p:nvGrpSpPr>
        <p:grpSpPr>
          <a:xfrm>
            <a:off x="1199093" y="3321608"/>
            <a:ext cx="3885473" cy="361072"/>
            <a:chOff x="4597592" y="1896301"/>
            <a:chExt cx="5828210" cy="541500"/>
          </a:xfrm>
        </p:grpSpPr>
        <p:cxnSp>
          <p:nvCxnSpPr>
            <p:cNvPr id="909" name="Google Shape;909;p70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70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11" name="Google Shape;911;p70"/>
          <p:cNvGrpSpPr/>
          <p:nvPr/>
        </p:nvGrpSpPr>
        <p:grpSpPr>
          <a:xfrm>
            <a:off x="1199093" y="5202897"/>
            <a:ext cx="3885473" cy="361072"/>
            <a:chOff x="4597592" y="1896301"/>
            <a:chExt cx="5828210" cy="541500"/>
          </a:xfrm>
        </p:grpSpPr>
        <p:cxnSp>
          <p:nvCxnSpPr>
            <p:cNvPr id="912" name="Google Shape;912;p70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p70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4" name="Google Shape;914;p70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778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5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umbered Arrows 4">
  <p:cSld name="2_Numbered Arrows 4">
    <p:bg>
      <p:bgPr>
        <a:solidFill>
          <a:schemeClr val="lt1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1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71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131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7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19" name="Google Shape;919;p71"/>
          <p:cNvSpPr txBox="1">
            <a:spLocks noGrp="1"/>
          </p:cNvSpPr>
          <p:nvPr>
            <p:ph type="body" idx="1"/>
          </p:nvPr>
        </p:nvSpPr>
        <p:spPr>
          <a:xfrm>
            <a:off x="5159376" y="141395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71"/>
          <p:cNvSpPr txBox="1">
            <a:spLocks noGrp="1"/>
          </p:cNvSpPr>
          <p:nvPr>
            <p:ph type="body" idx="2"/>
          </p:nvPr>
        </p:nvSpPr>
        <p:spPr>
          <a:xfrm>
            <a:off x="1199092" y="1192232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71"/>
          <p:cNvSpPr txBox="1">
            <a:spLocks noGrp="1"/>
          </p:cNvSpPr>
          <p:nvPr>
            <p:ph type="body" idx="3"/>
          </p:nvPr>
        </p:nvSpPr>
        <p:spPr>
          <a:xfrm>
            <a:off x="1199092" y="2447187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2" name="Google Shape;922;p71"/>
          <p:cNvSpPr txBox="1">
            <a:spLocks noGrp="1"/>
          </p:cNvSpPr>
          <p:nvPr>
            <p:ph type="body" idx="4"/>
          </p:nvPr>
        </p:nvSpPr>
        <p:spPr>
          <a:xfrm>
            <a:off x="1199092" y="3752544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71"/>
          <p:cNvSpPr txBox="1">
            <a:spLocks noGrp="1"/>
          </p:cNvSpPr>
          <p:nvPr>
            <p:ph type="body" idx="5"/>
          </p:nvPr>
        </p:nvSpPr>
        <p:spPr>
          <a:xfrm>
            <a:off x="1199092" y="4986072"/>
            <a:ext cx="2415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71"/>
          <p:cNvSpPr txBox="1">
            <a:spLocks noGrp="1"/>
          </p:cNvSpPr>
          <p:nvPr>
            <p:ph type="body" idx="6"/>
          </p:nvPr>
        </p:nvSpPr>
        <p:spPr>
          <a:xfrm>
            <a:off x="5159376" y="2668697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71"/>
          <p:cNvSpPr txBox="1">
            <a:spLocks noGrp="1"/>
          </p:cNvSpPr>
          <p:nvPr>
            <p:ph type="body" idx="7"/>
          </p:nvPr>
        </p:nvSpPr>
        <p:spPr>
          <a:xfrm>
            <a:off x="5159376" y="3968579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71"/>
          <p:cNvSpPr txBox="1">
            <a:spLocks noGrp="1"/>
          </p:cNvSpPr>
          <p:nvPr>
            <p:ph type="body" idx="8"/>
          </p:nvPr>
        </p:nvSpPr>
        <p:spPr>
          <a:xfrm>
            <a:off x="5159376" y="5198001"/>
            <a:ext cx="37212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144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7" name="Google Shape;927;p71"/>
          <p:cNvSpPr txBox="1">
            <a:spLocks noGrp="1"/>
          </p:cNvSpPr>
          <p:nvPr>
            <p:ph type="body" idx="9"/>
          </p:nvPr>
        </p:nvSpPr>
        <p:spPr>
          <a:xfrm>
            <a:off x="5159375" y="4986072"/>
            <a:ext cx="28808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Century Gothic"/>
              <a:buNone/>
              <a:defRPr sz="1333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8" name="Google Shape;928;p71"/>
          <p:cNvSpPr txBox="1">
            <a:spLocks noGrp="1"/>
          </p:cNvSpPr>
          <p:nvPr>
            <p:ph type="body" idx="13"/>
          </p:nvPr>
        </p:nvSpPr>
        <p:spPr>
          <a:xfrm>
            <a:off x="5159375" y="2447187"/>
            <a:ext cx="28808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Century Gothic"/>
              <a:buNone/>
              <a:defRPr sz="1333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29" name="Google Shape;929;p71"/>
          <p:cNvSpPr txBox="1">
            <a:spLocks noGrp="1"/>
          </p:cNvSpPr>
          <p:nvPr>
            <p:ph type="body" idx="14"/>
          </p:nvPr>
        </p:nvSpPr>
        <p:spPr>
          <a:xfrm>
            <a:off x="5159375" y="3752544"/>
            <a:ext cx="28808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Century Gothic"/>
              <a:buNone/>
              <a:defRPr sz="1333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p71"/>
          <p:cNvSpPr txBox="1">
            <a:spLocks noGrp="1"/>
          </p:cNvSpPr>
          <p:nvPr>
            <p:ph type="body" idx="15"/>
          </p:nvPr>
        </p:nvSpPr>
        <p:spPr>
          <a:xfrm>
            <a:off x="5159375" y="1192232"/>
            <a:ext cx="28808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Century Gothic"/>
              <a:buNone/>
              <a:defRPr sz="1333" b="1">
                <a:solidFill>
                  <a:schemeClr val="accent3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931" name="Google Shape;93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09" y="1198652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609" y="2455182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667" y="3770520"/>
            <a:ext cx="500827" cy="61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668" y="5004162"/>
            <a:ext cx="500827" cy="618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71"/>
          <p:cNvGrpSpPr/>
          <p:nvPr/>
        </p:nvGrpSpPr>
        <p:grpSpPr>
          <a:xfrm>
            <a:off x="1199093" y="1428695"/>
            <a:ext cx="3885473" cy="361072"/>
            <a:chOff x="4597592" y="1896301"/>
            <a:chExt cx="5828210" cy="541500"/>
          </a:xfrm>
        </p:grpSpPr>
        <p:cxnSp>
          <p:nvCxnSpPr>
            <p:cNvPr id="936" name="Google Shape;936;p71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7" name="Google Shape;937;p71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38" name="Google Shape;938;p71"/>
          <p:cNvGrpSpPr/>
          <p:nvPr/>
        </p:nvGrpSpPr>
        <p:grpSpPr>
          <a:xfrm>
            <a:off x="1199093" y="2711913"/>
            <a:ext cx="3885473" cy="361072"/>
            <a:chOff x="4597592" y="1896301"/>
            <a:chExt cx="5828210" cy="541500"/>
          </a:xfrm>
        </p:grpSpPr>
        <p:cxnSp>
          <p:nvCxnSpPr>
            <p:cNvPr id="939" name="Google Shape;939;p71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0" name="Google Shape;940;p71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41" name="Google Shape;941;p71"/>
          <p:cNvGrpSpPr/>
          <p:nvPr/>
        </p:nvGrpSpPr>
        <p:grpSpPr>
          <a:xfrm>
            <a:off x="1199093" y="4002560"/>
            <a:ext cx="3885473" cy="361072"/>
            <a:chOff x="4597592" y="1896301"/>
            <a:chExt cx="5828210" cy="541500"/>
          </a:xfrm>
        </p:grpSpPr>
        <p:cxnSp>
          <p:nvCxnSpPr>
            <p:cNvPr id="942" name="Google Shape;942;p71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3" name="Google Shape;943;p71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44" name="Google Shape;944;p71"/>
          <p:cNvGrpSpPr/>
          <p:nvPr/>
        </p:nvGrpSpPr>
        <p:grpSpPr>
          <a:xfrm>
            <a:off x="1199093" y="5225056"/>
            <a:ext cx="3885473" cy="361072"/>
            <a:chOff x="4597592" y="1896301"/>
            <a:chExt cx="5828210" cy="541500"/>
          </a:xfrm>
        </p:grpSpPr>
        <p:cxnSp>
          <p:nvCxnSpPr>
            <p:cNvPr id="945" name="Google Shape;945;p71"/>
            <p:cNvCxnSpPr/>
            <p:nvPr/>
          </p:nvCxnSpPr>
          <p:spPr>
            <a:xfrm>
              <a:off x="4597592" y="2429691"/>
              <a:ext cx="53058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6" name="Google Shape;946;p71"/>
            <p:cNvCxnSpPr/>
            <p:nvPr/>
          </p:nvCxnSpPr>
          <p:spPr>
            <a:xfrm rot="-2700000">
              <a:off x="9772153" y="2167051"/>
              <a:ext cx="765797" cy="0"/>
            </a:xfrm>
            <a:prstGeom prst="straightConnector1">
              <a:avLst/>
            </a:prstGeom>
            <a:noFill/>
            <a:ln w="508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47" name="Google Shape;947;p71"/>
          <p:cNvSpPr txBox="1">
            <a:spLocks noGrp="1"/>
          </p:cNvSpPr>
          <p:nvPr>
            <p:ph type="body" idx="1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1811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45">
          <p15:clr>
            <a:srgbClr val="FBAE40"/>
          </p15:clr>
        </p15:guide>
        <p15:guide id="2" orient="horz" pos="285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Comparison 3">
  <p:cSld name="Icon Comparison 3">
    <p:bg>
      <p:bgPr>
        <a:solidFill>
          <a:schemeClr val="dk1"/>
        </a:solidFill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72"/>
          <p:cNvPicPr preferRelativeResize="0"/>
          <p:nvPr/>
        </p:nvPicPr>
        <p:blipFill rotWithShape="1">
          <a:blip r:embed="rId2">
            <a:alphaModFix/>
          </a:blip>
          <a:srcRect t="-1358" r="3185"/>
          <a:stretch/>
        </p:blipFill>
        <p:spPr>
          <a:xfrm>
            <a:off x="6552306" y="-295014"/>
            <a:ext cx="5688540" cy="72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2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72"/>
          <p:cNvSpPr>
            <a:spLocks noGrp="1"/>
          </p:cNvSpPr>
          <p:nvPr>
            <p:ph type="pic" idx="2"/>
          </p:nvPr>
        </p:nvSpPr>
        <p:spPr>
          <a:xfrm>
            <a:off x="671741" y="1495589"/>
            <a:ext cx="1296000" cy="1250000"/>
          </a:xfrm>
          <a:prstGeom prst="rect">
            <a:avLst/>
          </a:prstGeom>
          <a:noFill/>
          <a:ln>
            <a:noFill/>
          </a:ln>
        </p:spPr>
      </p:sp>
      <p:sp>
        <p:nvSpPr>
          <p:cNvPr id="952" name="Google Shape;952;p72"/>
          <p:cNvSpPr>
            <a:spLocks noGrp="1"/>
          </p:cNvSpPr>
          <p:nvPr>
            <p:ph type="pic" idx="3"/>
          </p:nvPr>
        </p:nvSpPr>
        <p:spPr>
          <a:xfrm>
            <a:off x="671741" y="2999533"/>
            <a:ext cx="1296000" cy="1268000"/>
          </a:xfrm>
          <a:prstGeom prst="rect">
            <a:avLst/>
          </a:prstGeom>
          <a:noFill/>
          <a:ln>
            <a:noFill/>
          </a:ln>
        </p:spPr>
      </p:sp>
      <p:sp>
        <p:nvSpPr>
          <p:cNvPr id="953" name="Google Shape;953;p72"/>
          <p:cNvSpPr>
            <a:spLocks noGrp="1"/>
          </p:cNvSpPr>
          <p:nvPr>
            <p:ph type="pic" idx="4"/>
          </p:nvPr>
        </p:nvSpPr>
        <p:spPr>
          <a:xfrm>
            <a:off x="671741" y="4521392"/>
            <a:ext cx="1296000" cy="1285600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Google Shape;954;p72"/>
          <p:cNvSpPr txBox="1">
            <a:spLocks noGrp="1"/>
          </p:cNvSpPr>
          <p:nvPr>
            <p:ph type="body" idx="1"/>
          </p:nvPr>
        </p:nvSpPr>
        <p:spPr>
          <a:xfrm>
            <a:off x="2279649" y="1477675"/>
            <a:ext cx="350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5" name="Google Shape;955;p72"/>
          <p:cNvSpPr txBox="1">
            <a:spLocks noGrp="1"/>
          </p:cNvSpPr>
          <p:nvPr>
            <p:ph type="body" idx="5"/>
          </p:nvPr>
        </p:nvSpPr>
        <p:spPr>
          <a:xfrm>
            <a:off x="2279651" y="1728433"/>
            <a:ext cx="3510400" cy="1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72"/>
          <p:cNvSpPr txBox="1">
            <a:spLocks noGrp="1"/>
          </p:cNvSpPr>
          <p:nvPr>
            <p:ph type="body" idx="6"/>
          </p:nvPr>
        </p:nvSpPr>
        <p:spPr>
          <a:xfrm>
            <a:off x="2279651" y="2999533"/>
            <a:ext cx="350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7" name="Google Shape;957;p72"/>
          <p:cNvSpPr txBox="1">
            <a:spLocks noGrp="1"/>
          </p:cNvSpPr>
          <p:nvPr>
            <p:ph type="body" idx="7"/>
          </p:nvPr>
        </p:nvSpPr>
        <p:spPr>
          <a:xfrm>
            <a:off x="2279651" y="3250291"/>
            <a:ext cx="3510400" cy="1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72"/>
          <p:cNvSpPr txBox="1">
            <a:spLocks noGrp="1"/>
          </p:cNvSpPr>
          <p:nvPr>
            <p:ph type="body" idx="8"/>
          </p:nvPr>
        </p:nvSpPr>
        <p:spPr>
          <a:xfrm>
            <a:off x="2278407" y="4539477"/>
            <a:ext cx="350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72"/>
          <p:cNvSpPr txBox="1">
            <a:spLocks noGrp="1"/>
          </p:cNvSpPr>
          <p:nvPr>
            <p:ph type="body" idx="9"/>
          </p:nvPr>
        </p:nvSpPr>
        <p:spPr>
          <a:xfrm>
            <a:off x="2278408" y="4790235"/>
            <a:ext cx="3510400" cy="1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7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45168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7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62" name="Google Shape;962;p72"/>
          <p:cNvSpPr txBox="1">
            <a:spLocks noGrp="1"/>
          </p:cNvSpPr>
          <p:nvPr>
            <p:ph type="body" idx="13"/>
          </p:nvPr>
        </p:nvSpPr>
        <p:spPr>
          <a:xfrm>
            <a:off x="357600" y="1051364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475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short explanation 6">
  <p:cSld name="Icons short explanation 6">
    <p:bg>
      <p:bgPr>
        <a:solidFill>
          <a:schemeClr val="lt1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3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8496400" cy="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1"/>
          </p:nvPr>
        </p:nvSpPr>
        <p:spPr>
          <a:xfrm>
            <a:off x="359833" y="3559616"/>
            <a:ext cx="1296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66" name="Google Shape;966;p73"/>
          <p:cNvSpPr>
            <a:spLocks noGrp="1"/>
          </p:cNvSpPr>
          <p:nvPr>
            <p:ph type="pic" idx="2"/>
          </p:nvPr>
        </p:nvSpPr>
        <p:spPr>
          <a:xfrm>
            <a:off x="359832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67" name="Google Shape;967;p73"/>
          <p:cNvSpPr>
            <a:spLocks noGrp="1"/>
          </p:cNvSpPr>
          <p:nvPr>
            <p:ph type="pic" idx="3"/>
          </p:nvPr>
        </p:nvSpPr>
        <p:spPr>
          <a:xfrm>
            <a:off x="2390441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68" name="Google Shape;968;p73"/>
          <p:cNvSpPr>
            <a:spLocks noGrp="1"/>
          </p:cNvSpPr>
          <p:nvPr>
            <p:ph type="pic" idx="4"/>
          </p:nvPr>
        </p:nvSpPr>
        <p:spPr>
          <a:xfrm>
            <a:off x="4421052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69" name="Google Shape;969;p73"/>
          <p:cNvSpPr txBox="1">
            <a:spLocks noGrp="1"/>
          </p:cNvSpPr>
          <p:nvPr>
            <p:ph type="body" idx="5"/>
          </p:nvPr>
        </p:nvSpPr>
        <p:spPr>
          <a:xfrm>
            <a:off x="2390441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6"/>
          </p:nvPr>
        </p:nvSpPr>
        <p:spPr>
          <a:xfrm>
            <a:off x="4421049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1" name="Google Shape;971;p73"/>
          <p:cNvSpPr>
            <a:spLocks noGrp="1"/>
          </p:cNvSpPr>
          <p:nvPr>
            <p:ph type="pic" idx="7"/>
          </p:nvPr>
        </p:nvSpPr>
        <p:spPr>
          <a:xfrm>
            <a:off x="6451661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72" name="Google Shape;972;p73"/>
          <p:cNvSpPr>
            <a:spLocks noGrp="1"/>
          </p:cNvSpPr>
          <p:nvPr>
            <p:ph type="pic" idx="8"/>
          </p:nvPr>
        </p:nvSpPr>
        <p:spPr>
          <a:xfrm>
            <a:off x="8482272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73" name="Google Shape;973;p73"/>
          <p:cNvSpPr>
            <a:spLocks noGrp="1"/>
          </p:cNvSpPr>
          <p:nvPr>
            <p:ph type="pic" idx="9"/>
          </p:nvPr>
        </p:nvSpPr>
        <p:spPr>
          <a:xfrm>
            <a:off x="10512883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74" name="Google Shape;974;p73"/>
          <p:cNvSpPr txBox="1">
            <a:spLocks noGrp="1"/>
          </p:cNvSpPr>
          <p:nvPr>
            <p:ph type="body" idx="13"/>
          </p:nvPr>
        </p:nvSpPr>
        <p:spPr>
          <a:xfrm>
            <a:off x="6451657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73"/>
          <p:cNvSpPr txBox="1">
            <a:spLocks noGrp="1"/>
          </p:cNvSpPr>
          <p:nvPr>
            <p:ph type="body" idx="14"/>
          </p:nvPr>
        </p:nvSpPr>
        <p:spPr>
          <a:xfrm>
            <a:off x="8482265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6" name="Google Shape;976;p73"/>
          <p:cNvSpPr txBox="1">
            <a:spLocks noGrp="1"/>
          </p:cNvSpPr>
          <p:nvPr>
            <p:ph type="body" idx="15"/>
          </p:nvPr>
        </p:nvSpPr>
        <p:spPr>
          <a:xfrm>
            <a:off x="10512873" y="3531259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7" name="Google Shape;977;p73"/>
          <p:cNvSpPr txBox="1">
            <a:spLocks noGrp="1"/>
          </p:cNvSpPr>
          <p:nvPr>
            <p:ph type="body" idx="16"/>
          </p:nvPr>
        </p:nvSpPr>
        <p:spPr>
          <a:xfrm>
            <a:off x="359833" y="3782016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73"/>
          <p:cNvSpPr txBox="1">
            <a:spLocks noGrp="1"/>
          </p:cNvSpPr>
          <p:nvPr>
            <p:ph type="body" idx="17"/>
          </p:nvPr>
        </p:nvSpPr>
        <p:spPr>
          <a:xfrm>
            <a:off x="2390441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73"/>
          <p:cNvSpPr txBox="1">
            <a:spLocks noGrp="1"/>
          </p:cNvSpPr>
          <p:nvPr>
            <p:ph type="body" idx="18"/>
          </p:nvPr>
        </p:nvSpPr>
        <p:spPr>
          <a:xfrm>
            <a:off x="4420820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73"/>
          <p:cNvSpPr txBox="1">
            <a:spLocks noGrp="1"/>
          </p:cNvSpPr>
          <p:nvPr>
            <p:ph type="body" idx="19"/>
          </p:nvPr>
        </p:nvSpPr>
        <p:spPr>
          <a:xfrm>
            <a:off x="6451428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1" name="Google Shape;981;p73"/>
          <p:cNvSpPr txBox="1">
            <a:spLocks noGrp="1"/>
          </p:cNvSpPr>
          <p:nvPr>
            <p:ph type="body" idx="20"/>
          </p:nvPr>
        </p:nvSpPr>
        <p:spPr>
          <a:xfrm>
            <a:off x="8481807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2" name="Google Shape;982;p73"/>
          <p:cNvSpPr txBox="1">
            <a:spLocks noGrp="1"/>
          </p:cNvSpPr>
          <p:nvPr>
            <p:ph type="body" idx="21"/>
          </p:nvPr>
        </p:nvSpPr>
        <p:spPr>
          <a:xfrm>
            <a:off x="10512415" y="3782016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3" name="Google Shape;983;p7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7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85" name="Google Shape;985;p73"/>
          <p:cNvSpPr txBox="1">
            <a:spLocks noGrp="1"/>
          </p:cNvSpPr>
          <p:nvPr>
            <p:ph type="body" idx="2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1407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short explanation 6 DARK">
  <p:cSld name="Icons short explanation 6 DARK">
    <p:bg>
      <p:bgPr>
        <a:solidFill>
          <a:schemeClr val="dk1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74"/>
          <p:cNvSpPr txBox="1">
            <a:spLocks noGrp="1"/>
          </p:cNvSpPr>
          <p:nvPr>
            <p:ph type="body" idx="1"/>
          </p:nvPr>
        </p:nvSpPr>
        <p:spPr>
          <a:xfrm>
            <a:off x="359833" y="3559616"/>
            <a:ext cx="1296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89" name="Google Shape;989;p74"/>
          <p:cNvSpPr>
            <a:spLocks noGrp="1"/>
          </p:cNvSpPr>
          <p:nvPr>
            <p:ph type="pic" idx="2"/>
          </p:nvPr>
        </p:nvSpPr>
        <p:spPr>
          <a:xfrm>
            <a:off x="359832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90" name="Google Shape;990;p74"/>
          <p:cNvSpPr>
            <a:spLocks noGrp="1"/>
          </p:cNvSpPr>
          <p:nvPr>
            <p:ph type="pic" idx="3"/>
          </p:nvPr>
        </p:nvSpPr>
        <p:spPr>
          <a:xfrm>
            <a:off x="2390441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Google Shape;991;p74"/>
          <p:cNvSpPr>
            <a:spLocks noGrp="1"/>
          </p:cNvSpPr>
          <p:nvPr>
            <p:ph type="pic" idx="4"/>
          </p:nvPr>
        </p:nvSpPr>
        <p:spPr>
          <a:xfrm>
            <a:off x="4421052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92" name="Google Shape;992;p74"/>
          <p:cNvSpPr txBox="1">
            <a:spLocks noGrp="1"/>
          </p:cNvSpPr>
          <p:nvPr>
            <p:ph type="body" idx="5"/>
          </p:nvPr>
        </p:nvSpPr>
        <p:spPr>
          <a:xfrm>
            <a:off x="2390441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93" name="Google Shape;993;p74"/>
          <p:cNvSpPr txBox="1">
            <a:spLocks noGrp="1"/>
          </p:cNvSpPr>
          <p:nvPr>
            <p:ph type="body" idx="6"/>
          </p:nvPr>
        </p:nvSpPr>
        <p:spPr>
          <a:xfrm>
            <a:off x="4421049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94" name="Google Shape;994;p74"/>
          <p:cNvSpPr>
            <a:spLocks noGrp="1"/>
          </p:cNvSpPr>
          <p:nvPr>
            <p:ph type="pic" idx="7"/>
          </p:nvPr>
        </p:nvSpPr>
        <p:spPr>
          <a:xfrm>
            <a:off x="6451661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74"/>
          <p:cNvSpPr>
            <a:spLocks noGrp="1"/>
          </p:cNvSpPr>
          <p:nvPr>
            <p:ph type="pic" idx="8"/>
          </p:nvPr>
        </p:nvSpPr>
        <p:spPr>
          <a:xfrm>
            <a:off x="8482272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96" name="Google Shape;996;p74"/>
          <p:cNvSpPr>
            <a:spLocks noGrp="1"/>
          </p:cNvSpPr>
          <p:nvPr>
            <p:ph type="pic" idx="9"/>
          </p:nvPr>
        </p:nvSpPr>
        <p:spPr>
          <a:xfrm>
            <a:off x="10512883" y="2008529"/>
            <a:ext cx="1296000" cy="1296000"/>
          </a:xfrm>
          <a:prstGeom prst="rect">
            <a:avLst/>
          </a:prstGeom>
          <a:noFill/>
          <a:ln>
            <a:noFill/>
          </a:ln>
        </p:spPr>
      </p:sp>
      <p:sp>
        <p:nvSpPr>
          <p:cNvPr id="997" name="Google Shape;997;p74"/>
          <p:cNvSpPr txBox="1">
            <a:spLocks noGrp="1"/>
          </p:cNvSpPr>
          <p:nvPr>
            <p:ph type="body" idx="13"/>
          </p:nvPr>
        </p:nvSpPr>
        <p:spPr>
          <a:xfrm>
            <a:off x="6451657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98" name="Google Shape;998;p74"/>
          <p:cNvSpPr txBox="1">
            <a:spLocks noGrp="1"/>
          </p:cNvSpPr>
          <p:nvPr>
            <p:ph type="body" idx="14"/>
          </p:nvPr>
        </p:nvSpPr>
        <p:spPr>
          <a:xfrm>
            <a:off x="8482265" y="3559616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999" name="Google Shape;999;p74"/>
          <p:cNvSpPr txBox="1">
            <a:spLocks noGrp="1"/>
          </p:cNvSpPr>
          <p:nvPr>
            <p:ph type="body" idx="15"/>
          </p:nvPr>
        </p:nvSpPr>
        <p:spPr>
          <a:xfrm>
            <a:off x="10512873" y="3531259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0" name="Google Shape;1000;p74"/>
          <p:cNvSpPr txBox="1">
            <a:spLocks noGrp="1"/>
          </p:cNvSpPr>
          <p:nvPr>
            <p:ph type="body" idx="16"/>
          </p:nvPr>
        </p:nvSpPr>
        <p:spPr>
          <a:xfrm>
            <a:off x="359833" y="3782016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1" name="Google Shape;1001;p74"/>
          <p:cNvSpPr txBox="1">
            <a:spLocks noGrp="1"/>
          </p:cNvSpPr>
          <p:nvPr>
            <p:ph type="body" idx="17"/>
          </p:nvPr>
        </p:nvSpPr>
        <p:spPr>
          <a:xfrm>
            <a:off x="2390441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2" name="Google Shape;1002;p74"/>
          <p:cNvSpPr txBox="1">
            <a:spLocks noGrp="1"/>
          </p:cNvSpPr>
          <p:nvPr>
            <p:ph type="body" idx="18"/>
          </p:nvPr>
        </p:nvSpPr>
        <p:spPr>
          <a:xfrm>
            <a:off x="4420820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3" name="Google Shape;1003;p74"/>
          <p:cNvSpPr txBox="1">
            <a:spLocks noGrp="1"/>
          </p:cNvSpPr>
          <p:nvPr>
            <p:ph type="body" idx="19"/>
          </p:nvPr>
        </p:nvSpPr>
        <p:spPr>
          <a:xfrm>
            <a:off x="6451428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4" name="Google Shape;1004;p74"/>
          <p:cNvSpPr txBox="1">
            <a:spLocks noGrp="1"/>
          </p:cNvSpPr>
          <p:nvPr>
            <p:ph type="body" idx="20"/>
          </p:nvPr>
        </p:nvSpPr>
        <p:spPr>
          <a:xfrm>
            <a:off x="8481807" y="3810373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5" name="Google Shape;1005;p74"/>
          <p:cNvSpPr txBox="1">
            <a:spLocks noGrp="1"/>
          </p:cNvSpPr>
          <p:nvPr>
            <p:ph type="body" idx="21"/>
          </p:nvPr>
        </p:nvSpPr>
        <p:spPr>
          <a:xfrm>
            <a:off x="10512415" y="3782016"/>
            <a:ext cx="12964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06" name="Google Shape;1006;p7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7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08" name="Google Shape;1008;p74"/>
          <p:cNvSpPr txBox="1">
            <a:spLocks noGrp="1"/>
          </p:cNvSpPr>
          <p:nvPr>
            <p:ph type="body" idx="2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321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or icons 12">
  <p:cSld name="Numbers or icons 12">
    <p:bg>
      <p:bgPr>
        <a:solidFill>
          <a:schemeClr val="lt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5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75"/>
          <p:cNvSpPr txBox="1">
            <a:spLocks noGrp="1"/>
          </p:cNvSpPr>
          <p:nvPr>
            <p:ph type="body" idx="1"/>
          </p:nvPr>
        </p:nvSpPr>
        <p:spPr>
          <a:xfrm>
            <a:off x="1385051" y="1464641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2" name="Google Shape;1012;p75"/>
          <p:cNvSpPr>
            <a:spLocks noGrp="1"/>
          </p:cNvSpPr>
          <p:nvPr>
            <p:ph type="pic" idx="2"/>
          </p:nvPr>
        </p:nvSpPr>
        <p:spPr>
          <a:xfrm>
            <a:off x="359831" y="1467949"/>
            <a:ext cx="961200" cy="961200"/>
          </a:xfrm>
          <a:prstGeom prst="rect">
            <a:avLst/>
          </a:prstGeom>
          <a:noFill/>
          <a:ln>
            <a:noFill/>
          </a:ln>
        </p:spPr>
      </p:sp>
      <p:sp>
        <p:nvSpPr>
          <p:cNvPr id="1013" name="Google Shape;1013;p75"/>
          <p:cNvSpPr>
            <a:spLocks noGrp="1"/>
          </p:cNvSpPr>
          <p:nvPr>
            <p:ph type="pic" idx="3"/>
          </p:nvPr>
        </p:nvSpPr>
        <p:spPr>
          <a:xfrm>
            <a:off x="362971" y="2904732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4" name="Google Shape;1014;p75"/>
          <p:cNvSpPr txBox="1">
            <a:spLocks noGrp="1"/>
          </p:cNvSpPr>
          <p:nvPr>
            <p:ph type="body" idx="4"/>
          </p:nvPr>
        </p:nvSpPr>
        <p:spPr>
          <a:xfrm>
            <a:off x="1384592" y="2896103"/>
            <a:ext cx="12960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5" name="Google Shape;1015;p75"/>
          <p:cNvSpPr txBox="1">
            <a:spLocks noGrp="1"/>
          </p:cNvSpPr>
          <p:nvPr>
            <p:ph type="body" idx="5"/>
          </p:nvPr>
        </p:nvSpPr>
        <p:spPr>
          <a:xfrm>
            <a:off x="1385051" y="1715399"/>
            <a:ext cx="12964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6" name="Google Shape;1016;p75"/>
          <p:cNvSpPr txBox="1">
            <a:spLocks noGrp="1"/>
          </p:cNvSpPr>
          <p:nvPr>
            <p:ph type="body" idx="6"/>
          </p:nvPr>
        </p:nvSpPr>
        <p:spPr>
          <a:xfrm>
            <a:off x="1384592" y="3146861"/>
            <a:ext cx="1296400" cy="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7" name="Google Shape;1017;p75"/>
          <p:cNvSpPr>
            <a:spLocks noGrp="1"/>
          </p:cNvSpPr>
          <p:nvPr>
            <p:ph type="pic" idx="7"/>
          </p:nvPr>
        </p:nvSpPr>
        <p:spPr>
          <a:xfrm>
            <a:off x="359831" y="4218171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8" name="Google Shape;1018;p75"/>
          <p:cNvSpPr txBox="1">
            <a:spLocks noGrp="1"/>
          </p:cNvSpPr>
          <p:nvPr>
            <p:ph type="body" idx="8"/>
          </p:nvPr>
        </p:nvSpPr>
        <p:spPr>
          <a:xfrm>
            <a:off x="1381451" y="4209541"/>
            <a:ext cx="12960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19" name="Google Shape;1019;p75"/>
          <p:cNvSpPr txBox="1">
            <a:spLocks noGrp="1"/>
          </p:cNvSpPr>
          <p:nvPr>
            <p:ph type="body" idx="9"/>
          </p:nvPr>
        </p:nvSpPr>
        <p:spPr>
          <a:xfrm>
            <a:off x="1381451" y="4460299"/>
            <a:ext cx="1296400" cy="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0" name="Google Shape;1020;p75"/>
          <p:cNvSpPr txBox="1">
            <a:spLocks noGrp="1"/>
          </p:cNvSpPr>
          <p:nvPr>
            <p:ph type="body" idx="13"/>
          </p:nvPr>
        </p:nvSpPr>
        <p:spPr>
          <a:xfrm>
            <a:off x="4276828" y="1467949"/>
            <a:ext cx="1296000" cy="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1" name="Google Shape;1021;p75"/>
          <p:cNvSpPr>
            <a:spLocks noGrp="1"/>
          </p:cNvSpPr>
          <p:nvPr>
            <p:ph type="pic" idx="14"/>
          </p:nvPr>
        </p:nvSpPr>
        <p:spPr>
          <a:xfrm>
            <a:off x="3251608" y="1471257"/>
            <a:ext cx="961200" cy="961200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Google Shape;1022;p75"/>
          <p:cNvSpPr>
            <a:spLocks noGrp="1"/>
          </p:cNvSpPr>
          <p:nvPr>
            <p:ph type="pic" idx="15"/>
          </p:nvPr>
        </p:nvSpPr>
        <p:spPr>
          <a:xfrm>
            <a:off x="3254748" y="2908040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75"/>
          <p:cNvSpPr txBox="1">
            <a:spLocks noGrp="1"/>
          </p:cNvSpPr>
          <p:nvPr>
            <p:ph type="body" idx="16"/>
          </p:nvPr>
        </p:nvSpPr>
        <p:spPr>
          <a:xfrm>
            <a:off x="4276369" y="2899411"/>
            <a:ext cx="1296000" cy="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4" name="Google Shape;1024;p75"/>
          <p:cNvSpPr txBox="1">
            <a:spLocks noGrp="1"/>
          </p:cNvSpPr>
          <p:nvPr>
            <p:ph type="body" idx="17"/>
          </p:nvPr>
        </p:nvSpPr>
        <p:spPr>
          <a:xfrm>
            <a:off x="4276828" y="1718707"/>
            <a:ext cx="1296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5" name="Google Shape;1025;p75"/>
          <p:cNvSpPr txBox="1">
            <a:spLocks noGrp="1"/>
          </p:cNvSpPr>
          <p:nvPr>
            <p:ph type="body" idx="18"/>
          </p:nvPr>
        </p:nvSpPr>
        <p:spPr>
          <a:xfrm>
            <a:off x="4276369" y="3150168"/>
            <a:ext cx="1296400" cy="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6" name="Google Shape;1026;p75"/>
          <p:cNvSpPr>
            <a:spLocks noGrp="1"/>
          </p:cNvSpPr>
          <p:nvPr>
            <p:ph type="pic" idx="19"/>
          </p:nvPr>
        </p:nvSpPr>
        <p:spPr>
          <a:xfrm>
            <a:off x="3251608" y="4221477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p75"/>
          <p:cNvSpPr txBox="1">
            <a:spLocks noGrp="1"/>
          </p:cNvSpPr>
          <p:nvPr>
            <p:ph type="body" idx="20"/>
          </p:nvPr>
        </p:nvSpPr>
        <p:spPr>
          <a:xfrm>
            <a:off x="4273228" y="4212848"/>
            <a:ext cx="1296000" cy="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8" name="Google Shape;1028;p75"/>
          <p:cNvSpPr txBox="1">
            <a:spLocks noGrp="1"/>
          </p:cNvSpPr>
          <p:nvPr>
            <p:ph type="body" idx="21"/>
          </p:nvPr>
        </p:nvSpPr>
        <p:spPr>
          <a:xfrm>
            <a:off x="4273228" y="4463607"/>
            <a:ext cx="12964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29" name="Google Shape;1029;p75"/>
          <p:cNvSpPr txBox="1">
            <a:spLocks noGrp="1"/>
          </p:cNvSpPr>
          <p:nvPr>
            <p:ph type="body" idx="22"/>
          </p:nvPr>
        </p:nvSpPr>
        <p:spPr>
          <a:xfrm>
            <a:off x="7152957" y="1467949"/>
            <a:ext cx="1296000" cy="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0" name="Google Shape;1030;p75"/>
          <p:cNvSpPr>
            <a:spLocks noGrp="1"/>
          </p:cNvSpPr>
          <p:nvPr>
            <p:ph type="pic" idx="23"/>
          </p:nvPr>
        </p:nvSpPr>
        <p:spPr>
          <a:xfrm>
            <a:off x="6127737" y="1471257"/>
            <a:ext cx="961200" cy="96120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Google Shape;1031;p75"/>
          <p:cNvSpPr>
            <a:spLocks noGrp="1"/>
          </p:cNvSpPr>
          <p:nvPr>
            <p:ph type="pic" idx="24"/>
          </p:nvPr>
        </p:nvSpPr>
        <p:spPr>
          <a:xfrm>
            <a:off x="6130877" y="2908040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Google Shape;1032;p75"/>
          <p:cNvSpPr txBox="1">
            <a:spLocks noGrp="1"/>
          </p:cNvSpPr>
          <p:nvPr>
            <p:ph type="body" idx="25"/>
          </p:nvPr>
        </p:nvSpPr>
        <p:spPr>
          <a:xfrm>
            <a:off x="7152499" y="2899411"/>
            <a:ext cx="12960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3" name="Google Shape;1033;p75"/>
          <p:cNvSpPr txBox="1">
            <a:spLocks noGrp="1"/>
          </p:cNvSpPr>
          <p:nvPr>
            <p:ph type="body" idx="26"/>
          </p:nvPr>
        </p:nvSpPr>
        <p:spPr>
          <a:xfrm>
            <a:off x="7152957" y="1718707"/>
            <a:ext cx="1296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4" name="Google Shape;1034;p75"/>
          <p:cNvSpPr txBox="1">
            <a:spLocks noGrp="1"/>
          </p:cNvSpPr>
          <p:nvPr>
            <p:ph type="body" idx="27"/>
          </p:nvPr>
        </p:nvSpPr>
        <p:spPr>
          <a:xfrm>
            <a:off x="7152499" y="3150168"/>
            <a:ext cx="1296400" cy="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5" name="Google Shape;1035;p75"/>
          <p:cNvSpPr>
            <a:spLocks noGrp="1"/>
          </p:cNvSpPr>
          <p:nvPr>
            <p:ph type="pic" idx="28"/>
          </p:nvPr>
        </p:nvSpPr>
        <p:spPr>
          <a:xfrm>
            <a:off x="6127737" y="4221477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36" name="Google Shape;1036;p75"/>
          <p:cNvSpPr txBox="1">
            <a:spLocks noGrp="1"/>
          </p:cNvSpPr>
          <p:nvPr>
            <p:ph type="body" idx="29"/>
          </p:nvPr>
        </p:nvSpPr>
        <p:spPr>
          <a:xfrm>
            <a:off x="7149359" y="4212848"/>
            <a:ext cx="1296000" cy="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30"/>
          </p:nvPr>
        </p:nvSpPr>
        <p:spPr>
          <a:xfrm>
            <a:off x="7149359" y="4463607"/>
            <a:ext cx="12964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1"/>
          </p:nvPr>
        </p:nvSpPr>
        <p:spPr>
          <a:xfrm>
            <a:off x="10032228" y="1471257"/>
            <a:ext cx="1296000" cy="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9" name="Google Shape;1039;p75"/>
          <p:cNvSpPr>
            <a:spLocks noGrp="1"/>
          </p:cNvSpPr>
          <p:nvPr>
            <p:ph type="pic" idx="32"/>
          </p:nvPr>
        </p:nvSpPr>
        <p:spPr>
          <a:xfrm>
            <a:off x="9007007" y="1474565"/>
            <a:ext cx="961200" cy="961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75"/>
          <p:cNvSpPr>
            <a:spLocks noGrp="1"/>
          </p:cNvSpPr>
          <p:nvPr>
            <p:ph type="pic" idx="33"/>
          </p:nvPr>
        </p:nvSpPr>
        <p:spPr>
          <a:xfrm>
            <a:off x="9010148" y="2911348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41" name="Google Shape;1041;p75"/>
          <p:cNvSpPr txBox="1">
            <a:spLocks noGrp="1"/>
          </p:cNvSpPr>
          <p:nvPr>
            <p:ph type="body" idx="34"/>
          </p:nvPr>
        </p:nvSpPr>
        <p:spPr>
          <a:xfrm>
            <a:off x="10031769" y="2902719"/>
            <a:ext cx="1296000" cy="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35"/>
          </p:nvPr>
        </p:nvSpPr>
        <p:spPr>
          <a:xfrm>
            <a:off x="10032228" y="1722015"/>
            <a:ext cx="1296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36"/>
          </p:nvPr>
        </p:nvSpPr>
        <p:spPr>
          <a:xfrm>
            <a:off x="10031769" y="3153476"/>
            <a:ext cx="1296400" cy="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75"/>
          <p:cNvSpPr>
            <a:spLocks noGrp="1"/>
          </p:cNvSpPr>
          <p:nvPr>
            <p:ph type="pic" idx="37"/>
          </p:nvPr>
        </p:nvSpPr>
        <p:spPr>
          <a:xfrm>
            <a:off x="9007007" y="4224785"/>
            <a:ext cx="956800" cy="95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45" name="Google Shape;1045;p75"/>
          <p:cNvSpPr txBox="1">
            <a:spLocks noGrp="1"/>
          </p:cNvSpPr>
          <p:nvPr>
            <p:ph type="body" idx="38"/>
          </p:nvPr>
        </p:nvSpPr>
        <p:spPr>
          <a:xfrm>
            <a:off x="10028628" y="4216156"/>
            <a:ext cx="1296000" cy="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75"/>
          <p:cNvSpPr txBox="1">
            <a:spLocks noGrp="1"/>
          </p:cNvSpPr>
          <p:nvPr>
            <p:ph type="body" idx="39"/>
          </p:nvPr>
        </p:nvSpPr>
        <p:spPr>
          <a:xfrm>
            <a:off x="10028628" y="4466915"/>
            <a:ext cx="129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47" name="Google Shape;1047;p75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7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49" name="Google Shape;1049;p75"/>
          <p:cNvSpPr txBox="1">
            <a:spLocks noGrp="1"/>
          </p:cNvSpPr>
          <p:nvPr>
            <p:ph type="body" idx="40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60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">
  <p:cSld name="Logos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6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9461600" cy="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7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76"/>
          <p:cNvSpPr>
            <a:spLocks noGrp="1"/>
          </p:cNvSpPr>
          <p:nvPr>
            <p:ph type="pic" idx="2"/>
          </p:nvPr>
        </p:nvSpPr>
        <p:spPr>
          <a:xfrm>
            <a:off x="359831" y="2004511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5" name="Google Shape;1055;p76"/>
          <p:cNvSpPr>
            <a:spLocks noGrp="1"/>
          </p:cNvSpPr>
          <p:nvPr>
            <p:ph type="pic" idx="3"/>
          </p:nvPr>
        </p:nvSpPr>
        <p:spPr>
          <a:xfrm>
            <a:off x="2347241" y="2004511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6" name="Google Shape;1056;p76"/>
          <p:cNvSpPr>
            <a:spLocks noGrp="1"/>
          </p:cNvSpPr>
          <p:nvPr>
            <p:ph type="pic" idx="4"/>
          </p:nvPr>
        </p:nvSpPr>
        <p:spPr>
          <a:xfrm>
            <a:off x="4334651" y="2004511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7" name="Google Shape;1057;p76"/>
          <p:cNvSpPr>
            <a:spLocks noGrp="1"/>
          </p:cNvSpPr>
          <p:nvPr>
            <p:ph type="pic" idx="5"/>
          </p:nvPr>
        </p:nvSpPr>
        <p:spPr>
          <a:xfrm>
            <a:off x="6322063" y="2004511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8" name="Google Shape;1058;p76"/>
          <p:cNvSpPr>
            <a:spLocks noGrp="1"/>
          </p:cNvSpPr>
          <p:nvPr>
            <p:ph type="pic" idx="6"/>
          </p:nvPr>
        </p:nvSpPr>
        <p:spPr>
          <a:xfrm>
            <a:off x="8309473" y="2004511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9" name="Google Shape;1059;p76"/>
          <p:cNvSpPr>
            <a:spLocks noGrp="1"/>
          </p:cNvSpPr>
          <p:nvPr>
            <p:ph type="pic" idx="7"/>
          </p:nvPr>
        </p:nvSpPr>
        <p:spPr>
          <a:xfrm>
            <a:off x="10296883" y="2004511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0" name="Google Shape;1060;p76"/>
          <p:cNvSpPr>
            <a:spLocks noGrp="1"/>
          </p:cNvSpPr>
          <p:nvPr>
            <p:ph type="pic" idx="8"/>
          </p:nvPr>
        </p:nvSpPr>
        <p:spPr>
          <a:xfrm>
            <a:off x="359831" y="2916972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1" name="Google Shape;1061;p76"/>
          <p:cNvSpPr>
            <a:spLocks noGrp="1"/>
          </p:cNvSpPr>
          <p:nvPr>
            <p:ph type="pic" idx="9"/>
          </p:nvPr>
        </p:nvSpPr>
        <p:spPr>
          <a:xfrm>
            <a:off x="2347241" y="2916972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2" name="Google Shape;1062;p76"/>
          <p:cNvSpPr>
            <a:spLocks noGrp="1"/>
          </p:cNvSpPr>
          <p:nvPr>
            <p:ph type="pic" idx="13"/>
          </p:nvPr>
        </p:nvSpPr>
        <p:spPr>
          <a:xfrm>
            <a:off x="4334651" y="2916972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3" name="Google Shape;1063;p76"/>
          <p:cNvSpPr>
            <a:spLocks noGrp="1"/>
          </p:cNvSpPr>
          <p:nvPr>
            <p:ph type="pic" idx="14"/>
          </p:nvPr>
        </p:nvSpPr>
        <p:spPr>
          <a:xfrm>
            <a:off x="6322063" y="2916972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4" name="Google Shape;1064;p76"/>
          <p:cNvSpPr>
            <a:spLocks noGrp="1"/>
          </p:cNvSpPr>
          <p:nvPr>
            <p:ph type="pic" idx="15"/>
          </p:nvPr>
        </p:nvSpPr>
        <p:spPr>
          <a:xfrm>
            <a:off x="8309473" y="2916972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5" name="Google Shape;1065;p76"/>
          <p:cNvSpPr>
            <a:spLocks noGrp="1"/>
          </p:cNvSpPr>
          <p:nvPr>
            <p:ph type="pic" idx="16"/>
          </p:nvPr>
        </p:nvSpPr>
        <p:spPr>
          <a:xfrm>
            <a:off x="10296883" y="2916972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6" name="Google Shape;1066;p76"/>
          <p:cNvSpPr>
            <a:spLocks noGrp="1"/>
          </p:cNvSpPr>
          <p:nvPr>
            <p:ph type="pic" idx="17"/>
          </p:nvPr>
        </p:nvSpPr>
        <p:spPr>
          <a:xfrm>
            <a:off x="359831" y="383681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7" name="Google Shape;1067;p76"/>
          <p:cNvSpPr>
            <a:spLocks noGrp="1"/>
          </p:cNvSpPr>
          <p:nvPr>
            <p:ph type="pic" idx="18"/>
          </p:nvPr>
        </p:nvSpPr>
        <p:spPr>
          <a:xfrm>
            <a:off x="2347241" y="383681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8" name="Google Shape;1068;p76"/>
          <p:cNvSpPr>
            <a:spLocks noGrp="1"/>
          </p:cNvSpPr>
          <p:nvPr>
            <p:ph type="pic" idx="19"/>
          </p:nvPr>
        </p:nvSpPr>
        <p:spPr>
          <a:xfrm>
            <a:off x="4334651" y="383681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76"/>
          <p:cNvSpPr>
            <a:spLocks noGrp="1"/>
          </p:cNvSpPr>
          <p:nvPr>
            <p:ph type="pic" idx="20"/>
          </p:nvPr>
        </p:nvSpPr>
        <p:spPr>
          <a:xfrm>
            <a:off x="6322063" y="383681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76"/>
          <p:cNvSpPr>
            <a:spLocks noGrp="1"/>
          </p:cNvSpPr>
          <p:nvPr>
            <p:ph type="pic" idx="21"/>
          </p:nvPr>
        </p:nvSpPr>
        <p:spPr>
          <a:xfrm>
            <a:off x="8309473" y="383681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1" name="Google Shape;1071;p76"/>
          <p:cNvSpPr>
            <a:spLocks noGrp="1"/>
          </p:cNvSpPr>
          <p:nvPr>
            <p:ph type="pic" idx="22"/>
          </p:nvPr>
        </p:nvSpPr>
        <p:spPr>
          <a:xfrm>
            <a:off x="10296883" y="383681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2" name="Google Shape;1072;p76"/>
          <p:cNvSpPr>
            <a:spLocks noGrp="1"/>
          </p:cNvSpPr>
          <p:nvPr>
            <p:ph type="pic" idx="23"/>
          </p:nvPr>
        </p:nvSpPr>
        <p:spPr>
          <a:xfrm>
            <a:off x="359831" y="474927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3" name="Google Shape;1073;p76"/>
          <p:cNvSpPr>
            <a:spLocks noGrp="1"/>
          </p:cNvSpPr>
          <p:nvPr>
            <p:ph type="pic" idx="24"/>
          </p:nvPr>
        </p:nvSpPr>
        <p:spPr>
          <a:xfrm>
            <a:off x="2347241" y="474927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4" name="Google Shape;1074;p76"/>
          <p:cNvSpPr>
            <a:spLocks noGrp="1"/>
          </p:cNvSpPr>
          <p:nvPr>
            <p:ph type="pic" idx="25"/>
          </p:nvPr>
        </p:nvSpPr>
        <p:spPr>
          <a:xfrm>
            <a:off x="4334651" y="474927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5" name="Google Shape;1075;p76"/>
          <p:cNvSpPr>
            <a:spLocks noGrp="1"/>
          </p:cNvSpPr>
          <p:nvPr>
            <p:ph type="pic" idx="26"/>
          </p:nvPr>
        </p:nvSpPr>
        <p:spPr>
          <a:xfrm>
            <a:off x="6322063" y="474927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6" name="Google Shape;1076;p76"/>
          <p:cNvSpPr>
            <a:spLocks noGrp="1"/>
          </p:cNvSpPr>
          <p:nvPr>
            <p:ph type="pic" idx="27"/>
          </p:nvPr>
        </p:nvSpPr>
        <p:spPr>
          <a:xfrm>
            <a:off x="8309473" y="474927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7" name="Google Shape;1077;p76"/>
          <p:cNvSpPr>
            <a:spLocks noGrp="1"/>
          </p:cNvSpPr>
          <p:nvPr>
            <p:ph type="pic" idx="28"/>
          </p:nvPr>
        </p:nvSpPr>
        <p:spPr>
          <a:xfrm>
            <a:off x="10296883" y="4749275"/>
            <a:ext cx="1512000" cy="7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8" name="Google Shape;1078;p76"/>
          <p:cNvSpPr txBox="1">
            <a:spLocks noGrp="1"/>
          </p:cNvSpPr>
          <p:nvPr>
            <p:ph type="body" idx="1"/>
          </p:nvPr>
        </p:nvSpPr>
        <p:spPr>
          <a:xfrm>
            <a:off x="371204" y="1460727"/>
            <a:ext cx="7462800" cy="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76"/>
          <p:cNvSpPr txBox="1">
            <a:spLocks noGrp="1"/>
          </p:cNvSpPr>
          <p:nvPr>
            <p:ph type="body" idx="29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46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with secondary image DARK">
  <p:cSld name="Big text with secondary image DARK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>
            <a:spLocks noGrp="1"/>
          </p:cNvSpPr>
          <p:nvPr>
            <p:ph type="pic" idx="2"/>
          </p:nvPr>
        </p:nvSpPr>
        <p:spPr>
          <a:xfrm>
            <a:off x="5183188" y="-1"/>
            <a:ext cx="7008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114492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359832" y="1717951"/>
            <a:ext cx="3720000" cy="3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 sz="1867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189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">
  <p:cSld name="Big Statement">
    <p:bg>
      <p:bgPr>
        <a:gradFill>
          <a:gsLst>
            <a:gs pos="0">
              <a:schemeClr val="accent1"/>
            </a:gs>
            <a:gs pos="94000">
              <a:schemeClr val="accent3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7"/>
          <p:cNvSpPr txBox="1">
            <a:spLocks noGrp="1"/>
          </p:cNvSpPr>
          <p:nvPr>
            <p:ph type="title"/>
          </p:nvPr>
        </p:nvSpPr>
        <p:spPr>
          <a:xfrm>
            <a:off x="359833" y="-1"/>
            <a:ext cx="9932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entury Gothic"/>
              <a:buNone/>
              <a:defRPr sz="3333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77"/>
          <p:cNvSpPr txBox="1">
            <a:spLocks noGrp="1"/>
          </p:cNvSpPr>
          <p:nvPr>
            <p:ph type="body" idx="1"/>
          </p:nvPr>
        </p:nvSpPr>
        <p:spPr>
          <a:xfrm>
            <a:off x="359833" y="2570888"/>
            <a:ext cx="99324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77"/>
          <p:cNvSpPr txBox="1">
            <a:spLocks noGrp="1"/>
          </p:cNvSpPr>
          <p:nvPr>
            <p:ph type="body" idx="2"/>
          </p:nvPr>
        </p:nvSpPr>
        <p:spPr>
          <a:xfrm>
            <a:off x="359833" y="360056"/>
            <a:ext cx="82508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  <a:defRPr sz="1867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77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7324000" cy="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7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86" name="Google Shape;1086;p77"/>
          <p:cNvSpPr txBox="1">
            <a:spLocks noGrp="1"/>
          </p:cNvSpPr>
          <p:nvPr>
            <p:ph type="body" idx="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09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">
  <p:cSld name="Big quote">
    <p:bg>
      <p:bgPr>
        <a:solidFill>
          <a:schemeClr val="accent2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8"/>
          <p:cNvSpPr txBox="1">
            <a:spLocks noGrp="1"/>
          </p:cNvSpPr>
          <p:nvPr>
            <p:ph type="title"/>
          </p:nvPr>
        </p:nvSpPr>
        <p:spPr>
          <a:xfrm>
            <a:off x="2279651" y="1507033"/>
            <a:ext cx="7560800" cy="3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64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78"/>
          <p:cNvSpPr txBox="1">
            <a:spLocks noGrp="1"/>
          </p:cNvSpPr>
          <p:nvPr>
            <p:ph type="body" idx="1"/>
          </p:nvPr>
        </p:nvSpPr>
        <p:spPr>
          <a:xfrm>
            <a:off x="359833" y="360056"/>
            <a:ext cx="82508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  <a:defRPr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90" name="Google Shape;1090;p78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7324000" cy="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7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92" name="Google Shape;1092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01512" y="1176284"/>
            <a:ext cx="404997" cy="29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890754" y="4812498"/>
            <a:ext cx="418919" cy="294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78"/>
          <p:cNvSpPr txBox="1">
            <a:spLocks noGrp="1"/>
          </p:cNvSpPr>
          <p:nvPr>
            <p:ph type="body" idx="2"/>
          </p:nvPr>
        </p:nvSpPr>
        <p:spPr>
          <a:xfrm>
            <a:off x="0" y="5386889"/>
            <a:ext cx="12192000" cy="1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1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78"/>
          <p:cNvSpPr txBox="1">
            <a:spLocks noGrp="1"/>
          </p:cNvSpPr>
          <p:nvPr>
            <p:ph type="body" idx="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6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statement DARK">
  <p:cSld name="Picture with statement DARK">
    <p:bg>
      <p:bgPr>
        <a:solidFill>
          <a:schemeClr val="dk1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9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p79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7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00" name="Google Shape;1100;p79"/>
          <p:cNvSpPr txBox="1">
            <a:spLocks noGrp="1"/>
          </p:cNvSpPr>
          <p:nvPr>
            <p:ph type="title"/>
          </p:nvPr>
        </p:nvSpPr>
        <p:spPr>
          <a:xfrm>
            <a:off x="359832" y="1489136"/>
            <a:ext cx="46556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entury Gothic"/>
              <a:buNone/>
              <a:defRPr sz="3333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9"/>
          <p:cNvSpPr txBox="1">
            <a:spLocks noGrp="1"/>
          </p:cNvSpPr>
          <p:nvPr>
            <p:ph type="body" idx="1"/>
          </p:nvPr>
        </p:nvSpPr>
        <p:spPr>
          <a:xfrm>
            <a:off x="359832" y="3592845"/>
            <a:ext cx="46556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Gothic"/>
              <a:buNone/>
              <a:defRPr sz="1333" b="1">
                <a:solidFill>
                  <a:schemeClr val="accen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6675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statement LIGHT">
  <p:cSld name="Picture with statement LIGHT">
    <p:bg>
      <p:bgPr>
        <a:solidFill>
          <a:schemeClr val="lt1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0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4" name="Google Shape;1104;p80"/>
          <p:cNvSpPr txBox="1">
            <a:spLocks noGrp="1"/>
          </p:cNvSpPr>
          <p:nvPr>
            <p:ph type="title"/>
          </p:nvPr>
        </p:nvSpPr>
        <p:spPr>
          <a:xfrm>
            <a:off x="359832" y="1489136"/>
            <a:ext cx="46556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entury Gothic"/>
              <a:buNone/>
              <a:defRPr sz="3333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80"/>
          <p:cNvSpPr txBox="1">
            <a:spLocks noGrp="1"/>
          </p:cNvSpPr>
          <p:nvPr>
            <p:ph type="body" idx="1"/>
          </p:nvPr>
        </p:nvSpPr>
        <p:spPr>
          <a:xfrm>
            <a:off x="359832" y="3592845"/>
            <a:ext cx="46556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300"/>
              <a:buFont typeface="Century Gothic"/>
              <a:buNone/>
              <a:defRPr sz="2000">
                <a:solidFill>
                  <a:srgbClr val="8B888C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400"/>
              <a:buNone/>
              <a:defRPr sz="1867">
                <a:solidFill>
                  <a:srgbClr val="8B888C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B888C"/>
              </a:buClr>
              <a:buSzPts val="1200"/>
              <a:buNone/>
              <a:defRPr sz="1600">
                <a:solidFill>
                  <a:srgbClr val="8B888C"/>
                </a:solidFill>
              </a:defRPr>
            </a:lvl9pPr>
          </a:lstStyle>
          <a:p>
            <a:endParaRPr/>
          </a:p>
        </p:txBody>
      </p:sp>
      <p:sp>
        <p:nvSpPr>
          <p:cNvPr id="1106" name="Google Shape;1106;p80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8496400" cy="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8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29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screenshot">
  <p:cSld name="Desktop screenshot">
    <p:bg>
      <p:bgPr>
        <a:solidFill>
          <a:schemeClr val="dk1"/>
        </a:solidFill>
        <a:effectLst/>
      </p:bgPr>
    </p:bg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81"/>
          <p:cNvPicPr preferRelativeResize="0"/>
          <p:nvPr/>
        </p:nvPicPr>
        <p:blipFill rotWithShape="1">
          <a:blip r:embed="rId2">
            <a:alphaModFix/>
          </a:blip>
          <a:srcRect r="4942"/>
          <a:stretch/>
        </p:blipFill>
        <p:spPr>
          <a:xfrm>
            <a:off x="1" y="1"/>
            <a:ext cx="12192001" cy="69971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81"/>
          <p:cNvSpPr txBox="1">
            <a:spLocks noGrp="1"/>
          </p:cNvSpPr>
          <p:nvPr>
            <p:ph type="title"/>
          </p:nvPr>
        </p:nvSpPr>
        <p:spPr>
          <a:xfrm>
            <a:off x="359833" y="365127"/>
            <a:ext cx="8496400" cy="2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81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8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13" name="Google Shape;111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246" y="1040085"/>
            <a:ext cx="8475513" cy="6823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81"/>
          <p:cNvSpPr>
            <a:spLocks noGrp="1"/>
          </p:cNvSpPr>
          <p:nvPr>
            <p:ph type="pic" idx="2"/>
          </p:nvPr>
        </p:nvSpPr>
        <p:spPr>
          <a:xfrm>
            <a:off x="2069533" y="1292348"/>
            <a:ext cx="8042800" cy="45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15" name="Google Shape;1115;p81"/>
          <p:cNvSpPr txBox="1">
            <a:spLocks noGrp="1"/>
          </p:cNvSpPr>
          <p:nvPr>
            <p:ph type="body" idx="1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83618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screenshot with text">
  <p:cSld name="laptop screenshot with text">
    <p:bg>
      <p:bgPr>
        <a:solidFill>
          <a:srgbClr val="F2F2F2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8467"/>
            <a:ext cx="12205171" cy="6865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82"/>
          <p:cNvGrpSpPr/>
          <p:nvPr/>
        </p:nvGrpSpPr>
        <p:grpSpPr>
          <a:xfrm>
            <a:off x="4647901" y="826125"/>
            <a:ext cx="9277284" cy="5500272"/>
            <a:chOff x="7139426" y="5065329"/>
            <a:chExt cx="7992147" cy="4737802"/>
          </a:xfrm>
        </p:grpSpPr>
        <p:sp>
          <p:nvSpPr>
            <p:cNvPr id="1119" name="Google Shape;1119;p82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20" name="Google Shape;1120;p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9426" y="5065329"/>
              <a:ext cx="7992147" cy="4737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1" name="Google Shape;1121;p82"/>
          <p:cNvSpPr txBox="1">
            <a:spLocks noGrp="1"/>
          </p:cNvSpPr>
          <p:nvPr>
            <p:ph type="body" idx="1"/>
          </p:nvPr>
        </p:nvSpPr>
        <p:spPr>
          <a:xfrm>
            <a:off x="359832" y="1428213"/>
            <a:ext cx="3720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22" name="Google Shape;1122;p82"/>
          <p:cNvSpPr>
            <a:spLocks noGrp="1"/>
          </p:cNvSpPr>
          <p:nvPr>
            <p:ph type="pic" idx="2"/>
          </p:nvPr>
        </p:nvSpPr>
        <p:spPr>
          <a:xfrm>
            <a:off x="5898292" y="1272028"/>
            <a:ext cx="6666800" cy="44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23" name="Google Shape;1123;p82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82"/>
          <p:cNvSpPr txBox="1">
            <a:spLocks noGrp="1"/>
          </p:cNvSpPr>
          <p:nvPr>
            <p:ph type="body" idx="3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82"/>
          <p:cNvSpPr txBox="1">
            <a:spLocks noGrp="1"/>
          </p:cNvSpPr>
          <p:nvPr>
            <p:ph type="body" idx="4"/>
          </p:nvPr>
        </p:nvSpPr>
        <p:spPr>
          <a:xfrm>
            <a:off x="359832" y="1633961"/>
            <a:ext cx="3721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82"/>
          <p:cNvSpPr txBox="1">
            <a:spLocks noGrp="1"/>
          </p:cNvSpPr>
          <p:nvPr>
            <p:ph type="body" idx="5"/>
          </p:nvPr>
        </p:nvSpPr>
        <p:spPr>
          <a:xfrm>
            <a:off x="359832" y="2906685"/>
            <a:ext cx="3720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82"/>
          <p:cNvSpPr txBox="1">
            <a:spLocks noGrp="1"/>
          </p:cNvSpPr>
          <p:nvPr>
            <p:ph type="body" idx="6"/>
          </p:nvPr>
        </p:nvSpPr>
        <p:spPr>
          <a:xfrm>
            <a:off x="359832" y="3112433"/>
            <a:ext cx="3721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82"/>
          <p:cNvSpPr txBox="1">
            <a:spLocks noGrp="1"/>
          </p:cNvSpPr>
          <p:nvPr>
            <p:ph type="body" idx="7"/>
          </p:nvPr>
        </p:nvSpPr>
        <p:spPr>
          <a:xfrm>
            <a:off x="359832" y="4385156"/>
            <a:ext cx="3720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29" name="Google Shape;1129;p82"/>
          <p:cNvSpPr txBox="1">
            <a:spLocks noGrp="1"/>
          </p:cNvSpPr>
          <p:nvPr>
            <p:ph type="body" idx="8"/>
          </p:nvPr>
        </p:nvSpPr>
        <p:spPr>
          <a:xfrm>
            <a:off x="359832" y="4590904"/>
            <a:ext cx="3721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30" name="Google Shape;1130;p8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8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9094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up laptop screenshot with text">
  <p:cSld name="2 up laptop screenshot with text">
    <p:bg>
      <p:bgPr>
        <a:solidFill>
          <a:srgbClr val="F2F2F2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8467"/>
            <a:ext cx="12205171" cy="6865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4" name="Google Shape;1134;p83"/>
          <p:cNvGrpSpPr/>
          <p:nvPr/>
        </p:nvGrpSpPr>
        <p:grpSpPr>
          <a:xfrm>
            <a:off x="2596145" y="1737982"/>
            <a:ext cx="7364497" cy="4366359"/>
            <a:chOff x="7139426" y="5065329"/>
            <a:chExt cx="7992148" cy="4737803"/>
          </a:xfrm>
        </p:grpSpPr>
        <p:sp>
          <p:nvSpPr>
            <p:cNvPr id="1135" name="Google Shape;1135;p83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36" name="Google Shape;1136;p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9426" y="5065329"/>
              <a:ext cx="7992148" cy="4737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7" name="Google Shape;1137;p83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38" name="Google Shape;1138;p83"/>
          <p:cNvSpPr>
            <a:spLocks noGrp="1"/>
          </p:cNvSpPr>
          <p:nvPr>
            <p:ph type="pic" idx="2"/>
          </p:nvPr>
        </p:nvSpPr>
        <p:spPr>
          <a:xfrm>
            <a:off x="3600821" y="2097608"/>
            <a:ext cx="5393600" cy="36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39" name="Google Shape;1139;p83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3"/>
          <p:cNvSpPr txBox="1">
            <a:spLocks noGrp="1"/>
          </p:cNvSpPr>
          <p:nvPr>
            <p:ph type="body" idx="3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41" name="Google Shape;1141;p83"/>
          <p:cNvSpPr txBox="1">
            <a:spLocks noGrp="1"/>
          </p:cNvSpPr>
          <p:nvPr>
            <p:ph type="body" idx="4"/>
          </p:nvPr>
        </p:nvSpPr>
        <p:spPr>
          <a:xfrm>
            <a:off x="359832" y="1746308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83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83"/>
          <p:cNvSpPr txBox="1">
            <a:spLocks noGrp="1"/>
          </p:cNvSpPr>
          <p:nvPr>
            <p:ph type="body" idx="6"/>
          </p:nvPr>
        </p:nvSpPr>
        <p:spPr>
          <a:xfrm>
            <a:off x="359832" y="3224780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83"/>
          <p:cNvSpPr txBox="1">
            <a:spLocks noGrp="1"/>
          </p:cNvSpPr>
          <p:nvPr>
            <p:ph type="body" idx="7"/>
          </p:nvPr>
        </p:nvSpPr>
        <p:spPr>
          <a:xfrm>
            <a:off x="359832" y="4424136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45" name="Google Shape;1145;p83"/>
          <p:cNvSpPr txBox="1">
            <a:spLocks noGrp="1"/>
          </p:cNvSpPr>
          <p:nvPr>
            <p:ph type="body" idx="8"/>
          </p:nvPr>
        </p:nvSpPr>
        <p:spPr>
          <a:xfrm>
            <a:off x="359832" y="4703251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46" name="Google Shape;1146;p8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8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148" name="Google Shape;1148;p83"/>
          <p:cNvGrpSpPr/>
          <p:nvPr/>
        </p:nvGrpSpPr>
        <p:grpSpPr>
          <a:xfrm>
            <a:off x="9183794" y="2235609"/>
            <a:ext cx="3008260" cy="3030931"/>
            <a:chOff x="10428229" y="5065329"/>
            <a:chExt cx="4703346" cy="4737803"/>
          </a:xfrm>
        </p:grpSpPr>
        <p:sp>
          <p:nvSpPr>
            <p:cNvPr id="1149" name="Google Shape;1149;p83"/>
            <p:cNvSpPr/>
            <p:nvPr/>
          </p:nvSpPr>
          <p:spPr>
            <a:xfrm>
              <a:off x="10428229" y="5351450"/>
              <a:ext cx="3655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50" name="Google Shape;1150;p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28229" y="5065329"/>
              <a:ext cx="4703346" cy="4737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1" name="Google Shape;1151;p83"/>
          <p:cNvSpPr>
            <a:spLocks noGrp="1"/>
          </p:cNvSpPr>
          <p:nvPr>
            <p:ph type="pic" idx="9"/>
          </p:nvPr>
        </p:nvSpPr>
        <p:spPr>
          <a:xfrm>
            <a:off x="9183756" y="2458668"/>
            <a:ext cx="2338000" cy="25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195246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up laptop screenshot with text">
  <p:cSld name="1_2 up laptop screenshot with text">
    <p:bg>
      <p:bgPr>
        <a:solidFill>
          <a:srgbClr val="F2F2F2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84"/>
          <p:cNvPicPr preferRelativeResize="0"/>
          <p:nvPr/>
        </p:nvPicPr>
        <p:blipFill rotWithShape="1">
          <a:blip r:embed="rId2">
            <a:alphaModFix/>
          </a:blip>
          <a:srcRect r="4942"/>
          <a:stretch/>
        </p:blipFill>
        <p:spPr>
          <a:xfrm>
            <a:off x="1" y="1"/>
            <a:ext cx="12192001" cy="6997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4" name="Google Shape;1154;p84"/>
          <p:cNvGrpSpPr/>
          <p:nvPr/>
        </p:nvGrpSpPr>
        <p:grpSpPr>
          <a:xfrm>
            <a:off x="2890541" y="1423115"/>
            <a:ext cx="5341951" cy="3166747"/>
            <a:chOff x="7139426" y="5065329"/>
            <a:chExt cx="7992147" cy="4737801"/>
          </a:xfrm>
        </p:grpSpPr>
        <p:sp>
          <p:nvSpPr>
            <p:cNvPr id="1155" name="Google Shape;1155;p84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56" name="Google Shape;1156;p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9426" y="5065329"/>
              <a:ext cx="7992147" cy="4737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7" name="Google Shape;1157;p84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58" name="Google Shape;1158;p84"/>
          <p:cNvSpPr>
            <a:spLocks noGrp="1"/>
          </p:cNvSpPr>
          <p:nvPr>
            <p:ph type="pic" idx="2"/>
          </p:nvPr>
        </p:nvSpPr>
        <p:spPr>
          <a:xfrm>
            <a:off x="3539901" y="1627600"/>
            <a:ext cx="3998400" cy="25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59" name="Google Shape;1159;p8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84"/>
          <p:cNvSpPr txBox="1">
            <a:spLocks noGrp="1"/>
          </p:cNvSpPr>
          <p:nvPr>
            <p:ph type="body" idx="3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1" name="Google Shape;1161;p84"/>
          <p:cNvSpPr txBox="1">
            <a:spLocks noGrp="1"/>
          </p:cNvSpPr>
          <p:nvPr>
            <p:ph type="body" idx="4"/>
          </p:nvPr>
        </p:nvSpPr>
        <p:spPr>
          <a:xfrm>
            <a:off x="359832" y="1746308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2" name="Google Shape;1162;p84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3" name="Google Shape;1163;p84"/>
          <p:cNvSpPr txBox="1">
            <a:spLocks noGrp="1"/>
          </p:cNvSpPr>
          <p:nvPr>
            <p:ph type="body" idx="6"/>
          </p:nvPr>
        </p:nvSpPr>
        <p:spPr>
          <a:xfrm>
            <a:off x="359832" y="3224780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4" name="Google Shape;1164;p84"/>
          <p:cNvSpPr txBox="1">
            <a:spLocks noGrp="1"/>
          </p:cNvSpPr>
          <p:nvPr>
            <p:ph type="body" idx="7"/>
          </p:nvPr>
        </p:nvSpPr>
        <p:spPr>
          <a:xfrm>
            <a:off x="359832" y="4424136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5" name="Google Shape;1165;p84"/>
          <p:cNvSpPr txBox="1">
            <a:spLocks noGrp="1"/>
          </p:cNvSpPr>
          <p:nvPr>
            <p:ph type="body" idx="8"/>
          </p:nvPr>
        </p:nvSpPr>
        <p:spPr>
          <a:xfrm>
            <a:off x="359832" y="4703251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6" name="Google Shape;1166;p8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8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168" name="Google Shape;1168;p84"/>
          <p:cNvGrpSpPr/>
          <p:nvPr/>
        </p:nvGrpSpPr>
        <p:grpSpPr>
          <a:xfrm>
            <a:off x="7192931" y="3126327"/>
            <a:ext cx="5341951" cy="3166747"/>
            <a:chOff x="7139426" y="5065329"/>
            <a:chExt cx="7992147" cy="4737801"/>
          </a:xfrm>
        </p:grpSpPr>
        <p:sp>
          <p:nvSpPr>
            <p:cNvPr id="1169" name="Google Shape;1169;p84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70" name="Google Shape;1170;p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9426" y="5065329"/>
              <a:ext cx="7992147" cy="4737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1" name="Google Shape;1171;p84"/>
          <p:cNvSpPr>
            <a:spLocks noGrp="1"/>
          </p:cNvSpPr>
          <p:nvPr>
            <p:ph type="pic" idx="9"/>
          </p:nvPr>
        </p:nvSpPr>
        <p:spPr>
          <a:xfrm>
            <a:off x="7842292" y="3330812"/>
            <a:ext cx="3998400" cy="25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04549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screenshot with pull out">
  <p:cSld name="laptop screenshot with pull out">
    <p:bg>
      <p:bgPr>
        <a:solidFill>
          <a:srgbClr val="F2F2F2"/>
        </a:soli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85"/>
          <p:cNvPicPr preferRelativeResize="0"/>
          <p:nvPr/>
        </p:nvPicPr>
        <p:blipFill rotWithShape="1">
          <a:blip r:embed="rId2">
            <a:alphaModFix/>
          </a:blip>
          <a:srcRect l="25474" r="4939" b="15452"/>
          <a:stretch/>
        </p:blipFill>
        <p:spPr>
          <a:xfrm>
            <a:off x="3267059" y="942252"/>
            <a:ext cx="8924943" cy="5915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4" name="Google Shape;1174;p85"/>
          <p:cNvGrpSpPr/>
          <p:nvPr/>
        </p:nvGrpSpPr>
        <p:grpSpPr>
          <a:xfrm>
            <a:off x="4399887" y="2708105"/>
            <a:ext cx="5341951" cy="3166747"/>
            <a:chOff x="7139426" y="5065329"/>
            <a:chExt cx="7992147" cy="4737801"/>
          </a:xfrm>
        </p:grpSpPr>
        <p:sp>
          <p:nvSpPr>
            <p:cNvPr id="1175" name="Google Shape;1175;p85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76" name="Google Shape;1176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9426" y="5065329"/>
              <a:ext cx="7992147" cy="4737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7" name="Google Shape;1177;p85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78" name="Google Shape;1178;p85"/>
          <p:cNvSpPr>
            <a:spLocks noGrp="1"/>
          </p:cNvSpPr>
          <p:nvPr>
            <p:ph type="pic" idx="2"/>
          </p:nvPr>
        </p:nvSpPr>
        <p:spPr>
          <a:xfrm>
            <a:off x="5049248" y="2912591"/>
            <a:ext cx="3998400" cy="25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79" name="Google Shape;1179;p85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85"/>
          <p:cNvSpPr txBox="1">
            <a:spLocks noGrp="1"/>
          </p:cNvSpPr>
          <p:nvPr>
            <p:ph type="body" idx="3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1" name="Google Shape;1181;p85"/>
          <p:cNvSpPr txBox="1">
            <a:spLocks noGrp="1"/>
          </p:cNvSpPr>
          <p:nvPr>
            <p:ph type="body" idx="4"/>
          </p:nvPr>
        </p:nvSpPr>
        <p:spPr>
          <a:xfrm>
            <a:off x="359832" y="1746308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2" name="Google Shape;1182;p85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85"/>
          <p:cNvSpPr txBox="1">
            <a:spLocks noGrp="1"/>
          </p:cNvSpPr>
          <p:nvPr>
            <p:ph type="body" idx="6"/>
          </p:nvPr>
        </p:nvSpPr>
        <p:spPr>
          <a:xfrm>
            <a:off x="359832" y="3224780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body" idx="7"/>
          </p:nvPr>
        </p:nvSpPr>
        <p:spPr>
          <a:xfrm>
            <a:off x="359832" y="4424136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5" name="Google Shape;1185;p85"/>
          <p:cNvSpPr txBox="1">
            <a:spLocks noGrp="1"/>
          </p:cNvSpPr>
          <p:nvPr>
            <p:ph type="body" idx="8"/>
          </p:nvPr>
        </p:nvSpPr>
        <p:spPr>
          <a:xfrm>
            <a:off x="359832" y="4703251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6" name="Google Shape;1186;p85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8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88" name="Google Shape;1188;p85"/>
          <p:cNvSpPr>
            <a:spLocks noGrp="1"/>
          </p:cNvSpPr>
          <p:nvPr>
            <p:ph type="pic" idx="9"/>
          </p:nvPr>
        </p:nvSpPr>
        <p:spPr>
          <a:xfrm>
            <a:off x="8246535" y="595935"/>
            <a:ext cx="3032800" cy="1969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489279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up laptop and mobile">
  <p:cSld name="2 up laptop and mobile">
    <p:bg>
      <p:bgPr>
        <a:solidFill>
          <a:srgbClr val="F2F2F2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2000" y="12693"/>
            <a:ext cx="9740000" cy="68827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1" name="Google Shape;1191;p86"/>
          <p:cNvGrpSpPr/>
          <p:nvPr/>
        </p:nvGrpSpPr>
        <p:grpSpPr>
          <a:xfrm>
            <a:off x="3063120" y="2199229"/>
            <a:ext cx="6832755" cy="4051137"/>
            <a:chOff x="7139426" y="5065329"/>
            <a:chExt cx="7992149" cy="4737802"/>
          </a:xfrm>
        </p:grpSpPr>
        <p:sp>
          <p:nvSpPr>
            <p:cNvPr id="1192" name="Google Shape;1192;p86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93" name="Google Shape;1193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9426" y="5065329"/>
              <a:ext cx="7992149" cy="4737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4" name="Google Shape;1194;p86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95" name="Google Shape;1195;p86"/>
          <p:cNvSpPr>
            <a:spLocks noGrp="1"/>
          </p:cNvSpPr>
          <p:nvPr>
            <p:ph type="pic" idx="2"/>
          </p:nvPr>
        </p:nvSpPr>
        <p:spPr>
          <a:xfrm>
            <a:off x="3936049" y="2494072"/>
            <a:ext cx="5064000" cy="32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96" name="Google Shape;1196;p8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86"/>
          <p:cNvSpPr txBox="1">
            <a:spLocks noGrp="1"/>
          </p:cNvSpPr>
          <p:nvPr>
            <p:ph type="body" idx="3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98" name="Google Shape;1198;p86"/>
          <p:cNvSpPr txBox="1">
            <a:spLocks noGrp="1"/>
          </p:cNvSpPr>
          <p:nvPr>
            <p:ph type="body" idx="4"/>
          </p:nvPr>
        </p:nvSpPr>
        <p:spPr>
          <a:xfrm>
            <a:off x="359832" y="1746308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99" name="Google Shape;1199;p86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00" name="Google Shape;1200;p86"/>
          <p:cNvSpPr txBox="1">
            <a:spLocks noGrp="1"/>
          </p:cNvSpPr>
          <p:nvPr>
            <p:ph type="body" idx="6"/>
          </p:nvPr>
        </p:nvSpPr>
        <p:spPr>
          <a:xfrm>
            <a:off x="359832" y="3224780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01" name="Google Shape;1201;p86"/>
          <p:cNvSpPr txBox="1">
            <a:spLocks noGrp="1"/>
          </p:cNvSpPr>
          <p:nvPr>
            <p:ph type="body" idx="7"/>
          </p:nvPr>
        </p:nvSpPr>
        <p:spPr>
          <a:xfrm>
            <a:off x="359832" y="4424136"/>
            <a:ext cx="2907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02" name="Google Shape;1202;p86"/>
          <p:cNvSpPr txBox="1">
            <a:spLocks noGrp="1"/>
          </p:cNvSpPr>
          <p:nvPr>
            <p:ph type="body" idx="8"/>
          </p:nvPr>
        </p:nvSpPr>
        <p:spPr>
          <a:xfrm>
            <a:off x="359832" y="4703251"/>
            <a:ext cx="2908400" cy="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03" name="Google Shape;1203;p8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8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05" name="Google Shape;1205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4218" y="1169434"/>
            <a:ext cx="2331229" cy="366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86"/>
          <p:cNvSpPr>
            <a:spLocks noGrp="1"/>
          </p:cNvSpPr>
          <p:nvPr>
            <p:ph type="pic" idx="9"/>
          </p:nvPr>
        </p:nvSpPr>
        <p:spPr>
          <a:xfrm>
            <a:off x="9620669" y="1579156"/>
            <a:ext cx="1518800" cy="28760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1999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1"/>
          <p:cNvSpPr txBox="1">
            <a:spLocks noGrp="1"/>
          </p:cNvSpPr>
          <p:nvPr>
            <p:ph type="ftr" idx="11"/>
          </p:nvPr>
        </p:nvSpPr>
        <p:spPr>
          <a:xfrm>
            <a:off x="359832" y="6355404"/>
            <a:ext cx="5310800" cy="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101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screenshot with text">
  <p:cSld name="Mobile screenshot with text">
    <p:bg>
      <p:bgPr>
        <a:solidFill>
          <a:srgbClr val="F2F2F2"/>
        </a:solidFill>
        <a:effectLst/>
      </p:bgPr>
    </p:bg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87"/>
          <p:cNvPicPr preferRelativeResize="0"/>
          <p:nvPr/>
        </p:nvPicPr>
        <p:blipFill rotWithShape="1">
          <a:blip r:embed="rId2">
            <a:alphaModFix/>
          </a:blip>
          <a:srcRect t="8975" r="52364"/>
          <a:stretch/>
        </p:blipFill>
        <p:spPr>
          <a:xfrm>
            <a:off x="5316692" y="-333393"/>
            <a:ext cx="7032624" cy="7331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87"/>
          <p:cNvSpPr/>
          <p:nvPr/>
        </p:nvSpPr>
        <p:spPr>
          <a:xfrm>
            <a:off x="5139711" y="989421"/>
            <a:ext cx="2821600" cy="5264000"/>
          </a:xfrm>
          <a:prstGeom prst="roundRect">
            <a:avLst>
              <a:gd name="adj" fmla="val 1238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10" name="Google Shape;121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2463" y="328478"/>
            <a:ext cx="4191867" cy="6585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8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87"/>
          <p:cNvSpPr txBox="1">
            <a:spLocks noGrp="1"/>
          </p:cNvSpPr>
          <p:nvPr>
            <p:ph type="body" idx="1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13" name="Google Shape;1213;p87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8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15" name="Google Shape;1215;p87"/>
          <p:cNvSpPr>
            <a:spLocks noGrp="1"/>
          </p:cNvSpPr>
          <p:nvPr>
            <p:ph type="pic" idx="2"/>
          </p:nvPr>
        </p:nvSpPr>
        <p:spPr>
          <a:xfrm>
            <a:off x="5182408" y="1025248"/>
            <a:ext cx="2731200" cy="51716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216" name="Google Shape;1216;p87"/>
          <p:cNvSpPr txBox="1">
            <a:spLocks noGrp="1"/>
          </p:cNvSpPr>
          <p:nvPr>
            <p:ph type="body" idx="3"/>
          </p:nvPr>
        </p:nvSpPr>
        <p:spPr>
          <a:xfrm>
            <a:off x="359832" y="1467193"/>
            <a:ext cx="371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17" name="Google Shape;1217;p87"/>
          <p:cNvSpPr txBox="1">
            <a:spLocks noGrp="1"/>
          </p:cNvSpPr>
          <p:nvPr>
            <p:ph type="body" idx="4"/>
          </p:nvPr>
        </p:nvSpPr>
        <p:spPr>
          <a:xfrm>
            <a:off x="359832" y="1746309"/>
            <a:ext cx="3720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18" name="Google Shape;1218;p87"/>
          <p:cNvSpPr txBox="1">
            <a:spLocks noGrp="1"/>
          </p:cNvSpPr>
          <p:nvPr>
            <p:ph type="body" idx="5"/>
          </p:nvPr>
        </p:nvSpPr>
        <p:spPr>
          <a:xfrm>
            <a:off x="359832" y="2945665"/>
            <a:ext cx="371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87"/>
          <p:cNvSpPr txBox="1">
            <a:spLocks noGrp="1"/>
          </p:cNvSpPr>
          <p:nvPr>
            <p:ph type="body" idx="6"/>
          </p:nvPr>
        </p:nvSpPr>
        <p:spPr>
          <a:xfrm>
            <a:off x="359832" y="3224780"/>
            <a:ext cx="3720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87"/>
          <p:cNvSpPr txBox="1">
            <a:spLocks noGrp="1"/>
          </p:cNvSpPr>
          <p:nvPr>
            <p:ph type="body" idx="7"/>
          </p:nvPr>
        </p:nvSpPr>
        <p:spPr>
          <a:xfrm>
            <a:off x="359832" y="4424136"/>
            <a:ext cx="465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1" name="Google Shape;1221;p87"/>
          <p:cNvSpPr txBox="1">
            <a:spLocks noGrp="1"/>
          </p:cNvSpPr>
          <p:nvPr>
            <p:ph type="body" idx="8"/>
          </p:nvPr>
        </p:nvSpPr>
        <p:spPr>
          <a:xfrm>
            <a:off x="359832" y="4703252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95245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up Mobile screenshot with text">
  <p:cSld name=" 2 up Mobile screenshot with text">
    <p:bg>
      <p:bgPr>
        <a:solidFill>
          <a:srgbClr val="F2F2F2"/>
        </a:solidFill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88"/>
          <p:cNvPicPr preferRelativeResize="0"/>
          <p:nvPr/>
        </p:nvPicPr>
        <p:blipFill rotWithShape="1">
          <a:blip r:embed="rId2">
            <a:alphaModFix/>
          </a:blip>
          <a:srcRect l="-11704" t="-260" r="22" b="257"/>
          <a:stretch/>
        </p:blipFill>
        <p:spPr>
          <a:xfrm>
            <a:off x="1319743" y="-654361"/>
            <a:ext cx="10877919" cy="688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88"/>
          <p:cNvSpPr/>
          <p:nvPr/>
        </p:nvSpPr>
        <p:spPr>
          <a:xfrm>
            <a:off x="8320885" y="922301"/>
            <a:ext cx="2821600" cy="5264000"/>
          </a:xfrm>
          <a:prstGeom prst="roundRect">
            <a:avLst>
              <a:gd name="adj" fmla="val 1238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5" name="Google Shape;1225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927" y="323176"/>
            <a:ext cx="4191867" cy="6585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8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7680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88"/>
          <p:cNvSpPr txBox="1">
            <a:spLocks noGrp="1"/>
          </p:cNvSpPr>
          <p:nvPr>
            <p:ph type="body" idx="1"/>
          </p:nvPr>
        </p:nvSpPr>
        <p:spPr>
          <a:xfrm>
            <a:off x="357600" y="1051364"/>
            <a:ext cx="7560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8" name="Google Shape;1228;p88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8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30" name="Google Shape;1230;p88"/>
          <p:cNvSpPr>
            <a:spLocks noGrp="1"/>
          </p:cNvSpPr>
          <p:nvPr>
            <p:ph type="pic" idx="2"/>
          </p:nvPr>
        </p:nvSpPr>
        <p:spPr>
          <a:xfrm>
            <a:off x="8397871" y="1019944"/>
            <a:ext cx="2731200" cy="51716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231" name="Google Shape;1231;p88"/>
          <p:cNvSpPr txBox="1">
            <a:spLocks noGrp="1"/>
          </p:cNvSpPr>
          <p:nvPr>
            <p:ph type="body" idx="3"/>
          </p:nvPr>
        </p:nvSpPr>
        <p:spPr>
          <a:xfrm>
            <a:off x="359832" y="1467193"/>
            <a:ext cx="3820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32" name="Google Shape;1232;p88"/>
          <p:cNvSpPr txBox="1">
            <a:spLocks noGrp="1"/>
          </p:cNvSpPr>
          <p:nvPr>
            <p:ph type="body" idx="4"/>
          </p:nvPr>
        </p:nvSpPr>
        <p:spPr>
          <a:xfrm>
            <a:off x="359832" y="1746309"/>
            <a:ext cx="3821600" cy="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33" name="Google Shape;1233;p88"/>
          <p:cNvSpPr txBox="1">
            <a:spLocks noGrp="1"/>
          </p:cNvSpPr>
          <p:nvPr>
            <p:ph type="body" idx="5"/>
          </p:nvPr>
        </p:nvSpPr>
        <p:spPr>
          <a:xfrm>
            <a:off x="359832" y="2945664"/>
            <a:ext cx="3820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34" name="Google Shape;1234;p88"/>
          <p:cNvSpPr txBox="1">
            <a:spLocks noGrp="1"/>
          </p:cNvSpPr>
          <p:nvPr>
            <p:ph type="body" idx="6"/>
          </p:nvPr>
        </p:nvSpPr>
        <p:spPr>
          <a:xfrm>
            <a:off x="359832" y="3224780"/>
            <a:ext cx="3821600" cy="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35" name="Google Shape;1235;p88"/>
          <p:cNvSpPr txBox="1">
            <a:spLocks noGrp="1"/>
          </p:cNvSpPr>
          <p:nvPr>
            <p:ph type="body" idx="7"/>
          </p:nvPr>
        </p:nvSpPr>
        <p:spPr>
          <a:xfrm>
            <a:off x="359832" y="4424136"/>
            <a:ext cx="3820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36" name="Google Shape;1236;p88"/>
          <p:cNvSpPr txBox="1">
            <a:spLocks noGrp="1"/>
          </p:cNvSpPr>
          <p:nvPr>
            <p:ph type="body" idx="8"/>
          </p:nvPr>
        </p:nvSpPr>
        <p:spPr>
          <a:xfrm>
            <a:off x="359832" y="4703252"/>
            <a:ext cx="3821600" cy="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37" name="Google Shape;1237;p88"/>
          <p:cNvSpPr/>
          <p:nvPr/>
        </p:nvSpPr>
        <p:spPr>
          <a:xfrm>
            <a:off x="4911007" y="965308"/>
            <a:ext cx="2821600" cy="5264000"/>
          </a:xfrm>
          <a:prstGeom prst="roundRect">
            <a:avLst>
              <a:gd name="adj" fmla="val 1238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38" name="Google Shape;123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4596" y="339375"/>
            <a:ext cx="4191867" cy="6585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8"/>
          <p:cNvSpPr>
            <a:spLocks noGrp="1"/>
          </p:cNvSpPr>
          <p:nvPr>
            <p:ph type="pic" idx="9"/>
          </p:nvPr>
        </p:nvSpPr>
        <p:spPr>
          <a:xfrm>
            <a:off x="5064541" y="1036143"/>
            <a:ext cx="2731200" cy="51716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9336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up Mobile hero">
  <p:cSld name="3 up Mobile hero">
    <p:bg>
      <p:bgPr>
        <a:solidFill>
          <a:schemeClr val="dk1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89"/>
          <p:cNvPicPr preferRelativeResize="0"/>
          <p:nvPr/>
        </p:nvPicPr>
        <p:blipFill rotWithShape="1">
          <a:blip r:embed="rId2">
            <a:alphaModFix/>
          </a:blip>
          <a:srcRect r="4942"/>
          <a:stretch/>
        </p:blipFill>
        <p:spPr>
          <a:xfrm>
            <a:off x="1" y="1"/>
            <a:ext cx="12192001" cy="6997183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89"/>
          <p:cNvSpPr/>
          <p:nvPr/>
        </p:nvSpPr>
        <p:spPr>
          <a:xfrm>
            <a:off x="8851487" y="1460727"/>
            <a:ext cx="2021200" cy="3736000"/>
          </a:xfrm>
          <a:prstGeom prst="roundRect">
            <a:avLst>
              <a:gd name="adj" fmla="val 1238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3" name="Google Shape;124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5785" y="1025528"/>
            <a:ext cx="2996576" cy="470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89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02620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89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8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47" name="Google Shape;1247;p89"/>
          <p:cNvSpPr txBox="1">
            <a:spLocks noGrp="1"/>
          </p:cNvSpPr>
          <p:nvPr>
            <p:ph type="body" idx="1"/>
          </p:nvPr>
        </p:nvSpPr>
        <p:spPr>
          <a:xfrm>
            <a:off x="1209101" y="5522799"/>
            <a:ext cx="3820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48" name="Google Shape;1248;p89"/>
          <p:cNvSpPr txBox="1">
            <a:spLocks noGrp="1"/>
          </p:cNvSpPr>
          <p:nvPr>
            <p:ph type="body" idx="2"/>
          </p:nvPr>
        </p:nvSpPr>
        <p:spPr>
          <a:xfrm>
            <a:off x="1209101" y="5801915"/>
            <a:ext cx="97120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  <a:defRPr sz="1333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49" name="Google Shape;1249;p89"/>
          <p:cNvSpPr/>
          <p:nvPr/>
        </p:nvSpPr>
        <p:spPr>
          <a:xfrm>
            <a:off x="4960880" y="1439312"/>
            <a:ext cx="2119200" cy="3757200"/>
          </a:xfrm>
          <a:prstGeom prst="roundRect">
            <a:avLst>
              <a:gd name="adj" fmla="val 1238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50" name="Google Shape;125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5479" y="1025528"/>
            <a:ext cx="2996576" cy="470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89"/>
          <p:cNvSpPr>
            <a:spLocks noGrp="1"/>
          </p:cNvSpPr>
          <p:nvPr>
            <p:ph type="pic" idx="3"/>
          </p:nvPr>
        </p:nvSpPr>
        <p:spPr>
          <a:xfrm>
            <a:off x="1250404" y="1533623"/>
            <a:ext cx="1989200" cy="36948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252" name="Google Shape;1252;p89"/>
          <p:cNvSpPr>
            <a:spLocks noGrp="1"/>
          </p:cNvSpPr>
          <p:nvPr>
            <p:ph type="pic" idx="4"/>
          </p:nvPr>
        </p:nvSpPr>
        <p:spPr>
          <a:xfrm>
            <a:off x="8851487" y="1530667"/>
            <a:ext cx="1952800" cy="36980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253" name="Google Shape;1253;p89"/>
          <p:cNvSpPr>
            <a:spLocks noGrp="1"/>
          </p:cNvSpPr>
          <p:nvPr>
            <p:ph type="pic" idx="5"/>
          </p:nvPr>
        </p:nvSpPr>
        <p:spPr>
          <a:xfrm>
            <a:off x="5063896" y="1533623"/>
            <a:ext cx="1937200" cy="3694800"/>
          </a:xfrm>
          <a:prstGeom prst="roundRect">
            <a:avLst>
              <a:gd name="adj" fmla="val 5813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254" name="Google Shape;1254;p89"/>
          <p:cNvSpPr txBox="1">
            <a:spLocks noGrp="1"/>
          </p:cNvSpPr>
          <p:nvPr>
            <p:ph type="body" idx="6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784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screenshot with text">
  <p:cSld name="Tablet screenshot with text">
    <p:bg>
      <p:bgPr>
        <a:solidFill>
          <a:srgbClr val="F7F7F7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2000" y="-25841"/>
            <a:ext cx="9740000" cy="688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2956" y="857863"/>
            <a:ext cx="5619272" cy="5619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90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1278000" cy="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90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9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61" name="Google Shape;1261;p90"/>
          <p:cNvSpPr>
            <a:spLocks noGrp="1"/>
          </p:cNvSpPr>
          <p:nvPr>
            <p:ph type="pic" idx="2"/>
          </p:nvPr>
        </p:nvSpPr>
        <p:spPr>
          <a:xfrm>
            <a:off x="5966459" y="1379435"/>
            <a:ext cx="3491200" cy="4580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62" name="Google Shape;1262;p90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3718800" cy="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3" name="Google Shape;1263;p90"/>
          <p:cNvSpPr txBox="1">
            <a:spLocks noGrp="1"/>
          </p:cNvSpPr>
          <p:nvPr>
            <p:ph type="body" idx="3"/>
          </p:nvPr>
        </p:nvSpPr>
        <p:spPr>
          <a:xfrm>
            <a:off x="359832" y="1746309"/>
            <a:ext cx="3720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4" name="Google Shape;1264;p90"/>
          <p:cNvSpPr txBox="1">
            <a:spLocks noGrp="1"/>
          </p:cNvSpPr>
          <p:nvPr>
            <p:ph type="body" idx="4"/>
          </p:nvPr>
        </p:nvSpPr>
        <p:spPr>
          <a:xfrm>
            <a:off x="359832" y="2945665"/>
            <a:ext cx="3718800" cy="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5" name="Google Shape;1265;p90"/>
          <p:cNvSpPr txBox="1">
            <a:spLocks noGrp="1"/>
          </p:cNvSpPr>
          <p:nvPr>
            <p:ph type="body" idx="5"/>
          </p:nvPr>
        </p:nvSpPr>
        <p:spPr>
          <a:xfrm>
            <a:off x="359832" y="3224780"/>
            <a:ext cx="37200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6" name="Google Shape;1266;p90"/>
          <p:cNvSpPr txBox="1">
            <a:spLocks noGrp="1"/>
          </p:cNvSpPr>
          <p:nvPr>
            <p:ph type="body" idx="6"/>
          </p:nvPr>
        </p:nvSpPr>
        <p:spPr>
          <a:xfrm>
            <a:off x="359832" y="4424136"/>
            <a:ext cx="465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7" name="Google Shape;1267;p90"/>
          <p:cNvSpPr txBox="1">
            <a:spLocks noGrp="1"/>
          </p:cNvSpPr>
          <p:nvPr>
            <p:ph type="body" idx="7"/>
          </p:nvPr>
        </p:nvSpPr>
        <p:spPr>
          <a:xfrm>
            <a:off x="359832" y="4703252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68" name="Google Shape;1268;p90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9286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screenshot with text">
  <p:cSld name="Desktop screenshot with text">
    <p:bg>
      <p:bgPr>
        <a:solidFill>
          <a:schemeClr val="lt1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5979106" y="1876269"/>
                </a:moveTo>
                <a:lnTo>
                  <a:pt x="5979106" y="8348786"/>
                </a:lnTo>
                <a:lnTo>
                  <a:pt x="17396956" y="8348786"/>
                </a:lnTo>
                <a:lnTo>
                  <a:pt x="17396956" y="1876269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71" name="Google Shape;1271;p91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287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2" name="Google Shape;1272;p91"/>
          <p:cNvSpPr>
            <a:spLocks noGrp="1"/>
          </p:cNvSpPr>
          <p:nvPr>
            <p:ph type="pic" idx="2"/>
          </p:nvPr>
        </p:nvSpPr>
        <p:spPr>
          <a:xfrm>
            <a:off x="4003780" y="1287025"/>
            <a:ext cx="7594800" cy="42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73" name="Google Shape;1273;p91"/>
          <p:cNvSpPr txBox="1">
            <a:spLocks noGrp="1"/>
          </p:cNvSpPr>
          <p:nvPr>
            <p:ph type="title"/>
          </p:nvPr>
        </p:nvSpPr>
        <p:spPr>
          <a:xfrm>
            <a:off x="359833" y="384345"/>
            <a:ext cx="93384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91"/>
          <p:cNvSpPr txBox="1">
            <a:spLocks noGrp="1"/>
          </p:cNvSpPr>
          <p:nvPr>
            <p:ph type="body" idx="3"/>
          </p:nvPr>
        </p:nvSpPr>
        <p:spPr>
          <a:xfrm>
            <a:off x="359832" y="1746309"/>
            <a:ext cx="2879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5" name="Google Shape;1275;p91"/>
          <p:cNvSpPr txBox="1">
            <a:spLocks noGrp="1"/>
          </p:cNvSpPr>
          <p:nvPr>
            <p:ph type="body" idx="4"/>
          </p:nvPr>
        </p:nvSpPr>
        <p:spPr>
          <a:xfrm>
            <a:off x="359832" y="2945665"/>
            <a:ext cx="287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6" name="Google Shape;1276;p91"/>
          <p:cNvSpPr txBox="1">
            <a:spLocks noGrp="1"/>
          </p:cNvSpPr>
          <p:nvPr>
            <p:ph type="body" idx="5"/>
          </p:nvPr>
        </p:nvSpPr>
        <p:spPr>
          <a:xfrm>
            <a:off x="359832" y="3224780"/>
            <a:ext cx="2879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7" name="Google Shape;1277;p91"/>
          <p:cNvSpPr txBox="1">
            <a:spLocks noGrp="1"/>
          </p:cNvSpPr>
          <p:nvPr>
            <p:ph type="body" idx="6"/>
          </p:nvPr>
        </p:nvSpPr>
        <p:spPr>
          <a:xfrm>
            <a:off x="361480" y="4424136"/>
            <a:ext cx="28788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8" name="Google Shape;1278;p91"/>
          <p:cNvSpPr txBox="1">
            <a:spLocks noGrp="1"/>
          </p:cNvSpPr>
          <p:nvPr>
            <p:ph type="body" idx="7"/>
          </p:nvPr>
        </p:nvSpPr>
        <p:spPr>
          <a:xfrm>
            <a:off x="361480" y="4703252"/>
            <a:ext cx="2879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9" name="Google Shape;1279;p91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91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81" name="Google Shape;1281;p91"/>
          <p:cNvSpPr txBox="1">
            <a:spLocks noGrp="1"/>
          </p:cNvSpPr>
          <p:nvPr>
            <p:ph type="body" idx="8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7314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uite mock up with text">
  <p:cSld name="Full suite mock up with text">
    <p:bg>
      <p:bgPr>
        <a:solidFill>
          <a:srgbClr val="F2F2F2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8467"/>
            <a:ext cx="12205171" cy="68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552" y="1785647"/>
            <a:ext cx="1163361" cy="1988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2"/>
          <p:cNvSpPr>
            <a:spLocks noGrp="1"/>
          </p:cNvSpPr>
          <p:nvPr>
            <p:ph type="pic" idx="2"/>
          </p:nvPr>
        </p:nvSpPr>
        <p:spPr>
          <a:xfrm>
            <a:off x="6071595" y="1998692"/>
            <a:ext cx="835600" cy="1567600"/>
          </a:xfrm>
          <a:prstGeom prst="roundRect">
            <a:avLst>
              <a:gd name="adj" fmla="val 5318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286" name="Google Shape;1286;p92"/>
          <p:cNvSpPr/>
          <p:nvPr/>
        </p:nvSpPr>
        <p:spPr>
          <a:xfrm>
            <a:off x="7206928" y="1087285"/>
            <a:ext cx="6141200" cy="355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7" name="Google Shape;1287;p92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8" name="Google Shape;1288;p9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89" name="Google Shape;1289;p9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pic>
        <p:nvPicPr>
          <p:cNvPr id="1290" name="Google Shape;1290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0251" y="932538"/>
            <a:ext cx="6435995" cy="518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Google Shape;1291;p92"/>
          <p:cNvGrpSpPr/>
          <p:nvPr/>
        </p:nvGrpSpPr>
        <p:grpSpPr>
          <a:xfrm>
            <a:off x="3751255" y="3668242"/>
            <a:ext cx="4151655" cy="2461761"/>
            <a:chOff x="7139426" y="5065329"/>
            <a:chExt cx="7992148" cy="4737802"/>
          </a:xfrm>
        </p:grpSpPr>
        <p:sp>
          <p:nvSpPr>
            <p:cNvPr id="1292" name="Google Shape;1292;p92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293" name="Google Shape;1293;p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39426" y="5065329"/>
              <a:ext cx="7992148" cy="4737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4" name="Google Shape;1294;p92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27592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 sz="1333" b="1"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95" name="Google Shape;1295;p92"/>
          <p:cNvSpPr txBox="1">
            <a:spLocks noGrp="1"/>
          </p:cNvSpPr>
          <p:nvPr>
            <p:ph type="body" idx="3"/>
          </p:nvPr>
        </p:nvSpPr>
        <p:spPr>
          <a:xfrm>
            <a:off x="359832" y="1746309"/>
            <a:ext cx="2760000" cy="29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333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96" name="Google Shape;1296;p92"/>
          <p:cNvSpPr>
            <a:spLocks noGrp="1"/>
          </p:cNvSpPr>
          <p:nvPr>
            <p:ph type="pic" idx="4"/>
          </p:nvPr>
        </p:nvSpPr>
        <p:spPr>
          <a:xfrm>
            <a:off x="7470369" y="1263731"/>
            <a:ext cx="5741200" cy="31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97" name="Google Shape;1297;p92"/>
          <p:cNvSpPr>
            <a:spLocks noGrp="1"/>
          </p:cNvSpPr>
          <p:nvPr>
            <p:ph type="pic" idx="5"/>
          </p:nvPr>
        </p:nvSpPr>
        <p:spPr>
          <a:xfrm>
            <a:off x="4325908" y="3861401"/>
            <a:ext cx="3014000" cy="1995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1298" name="Google Shape;1298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4442" y="4392687"/>
            <a:ext cx="1883743" cy="188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92"/>
          <p:cNvSpPr>
            <a:spLocks noGrp="1"/>
          </p:cNvSpPr>
          <p:nvPr>
            <p:ph type="pic" idx="6"/>
          </p:nvPr>
        </p:nvSpPr>
        <p:spPr>
          <a:xfrm>
            <a:off x="7753091" y="4538908"/>
            <a:ext cx="1182800" cy="15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00" name="Google Shape;1300;p92"/>
          <p:cNvSpPr txBox="1">
            <a:spLocks noGrp="1"/>
          </p:cNvSpPr>
          <p:nvPr>
            <p:ph type="body" idx="7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70746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uite mock up">
  <p:cSld name="Full suite mock up">
    <p:bg>
      <p:bgPr>
        <a:solidFill>
          <a:srgbClr val="F2F2F2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621" y="2"/>
            <a:ext cx="12571060" cy="6856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93"/>
          <p:cNvSpPr/>
          <p:nvPr/>
        </p:nvSpPr>
        <p:spPr>
          <a:xfrm>
            <a:off x="4302543" y="831413"/>
            <a:ext cx="6853600" cy="3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4" name="Google Shape;130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6016" y="602031"/>
            <a:ext cx="7152011" cy="575806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93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9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07" name="Google Shape;1307;p9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pic>
        <p:nvPicPr>
          <p:cNvPr id="1308" name="Google Shape;130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560" y="1279035"/>
            <a:ext cx="2093312" cy="209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1198" y="1473778"/>
            <a:ext cx="1163361" cy="1988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93"/>
          <p:cNvGrpSpPr/>
          <p:nvPr/>
        </p:nvGrpSpPr>
        <p:grpSpPr>
          <a:xfrm>
            <a:off x="356799" y="3570100"/>
            <a:ext cx="4614133" cy="2735291"/>
            <a:chOff x="7139426" y="5065329"/>
            <a:chExt cx="7992147" cy="4737802"/>
          </a:xfrm>
        </p:grpSpPr>
        <p:sp>
          <p:nvSpPr>
            <p:cNvPr id="1311" name="Google Shape;1311;p93"/>
            <p:cNvSpPr/>
            <p:nvPr/>
          </p:nvSpPr>
          <p:spPr>
            <a:xfrm>
              <a:off x="8217107" y="5351450"/>
              <a:ext cx="5866500" cy="403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312" name="Google Shape;1312;p9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39426" y="5065329"/>
              <a:ext cx="7992147" cy="47378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3" name="Google Shape;1313;p93"/>
          <p:cNvSpPr>
            <a:spLocks noGrp="1"/>
          </p:cNvSpPr>
          <p:nvPr>
            <p:ph type="pic" idx="2"/>
          </p:nvPr>
        </p:nvSpPr>
        <p:spPr>
          <a:xfrm>
            <a:off x="4560148" y="932537"/>
            <a:ext cx="6262800" cy="3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14" name="Google Shape;1314;p93"/>
          <p:cNvSpPr>
            <a:spLocks noGrp="1"/>
          </p:cNvSpPr>
          <p:nvPr>
            <p:ph type="pic" idx="3"/>
          </p:nvPr>
        </p:nvSpPr>
        <p:spPr>
          <a:xfrm>
            <a:off x="978584" y="3778508"/>
            <a:ext cx="3342400" cy="22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15" name="Google Shape;1315;p93"/>
          <p:cNvSpPr>
            <a:spLocks noGrp="1"/>
          </p:cNvSpPr>
          <p:nvPr>
            <p:ph type="pic" idx="4"/>
          </p:nvPr>
        </p:nvSpPr>
        <p:spPr>
          <a:xfrm>
            <a:off x="2473695" y="1473776"/>
            <a:ext cx="1350000" cy="1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16" name="Google Shape;1316;p93"/>
          <p:cNvSpPr>
            <a:spLocks noGrp="1"/>
          </p:cNvSpPr>
          <p:nvPr>
            <p:ph type="pic" idx="5"/>
          </p:nvPr>
        </p:nvSpPr>
        <p:spPr>
          <a:xfrm>
            <a:off x="1329241" y="1686823"/>
            <a:ext cx="835600" cy="1567600"/>
          </a:xfrm>
          <a:prstGeom prst="roundRect">
            <a:avLst>
              <a:gd name="adj" fmla="val 5318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1317" name="Google Shape;1317;p93"/>
          <p:cNvSpPr txBox="1">
            <a:spLocks noGrp="1"/>
          </p:cNvSpPr>
          <p:nvPr>
            <p:ph type="body" idx="1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47798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screenshotstext">
  <p:cSld name="Multiple screenshotstext">
    <p:bg>
      <p:bgPr>
        <a:solidFill>
          <a:srgbClr val="F7F7F7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94"/>
          <p:cNvPicPr preferRelativeResize="0"/>
          <p:nvPr/>
        </p:nvPicPr>
        <p:blipFill rotWithShape="1">
          <a:blip r:embed="rId2">
            <a:alphaModFix/>
          </a:blip>
          <a:srcRect l="-11704" t="-260" r="22" b="257"/>
          <a:stretch/>
        </p:blipFill>
        <p:spPr>
          <a:xfrm>
            <a:off x="1310091" y="-25841"/>
            <a:ext cx="10877919" cy="688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94"/>
          <p:cNvSpPr txBox="1">
            <a:spLocks noGrp="1"/>
          </p:cNvSpPr>
          <p:nvPr>
            <p:ph type="body" idx="1"/>
          </p:nvPr>
        </p:nvSpPr>
        <p:spPr>
          <a:xfrm>
            <a:off x="359832" y="1467193"/>
            <a:ext cx="465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1" name="Google Shape;1321;p94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9874000" cy="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94"/>
          <p:cNvSpPr txBox="1">
            <a:spLocks noGrp="1"/>
          </p:cNvSpPr>
          <p:nvPr>
            <p:ph type="body" idx="2"/>
          </p:nvPr>
        </p:nvSpPr>
        <p:spPr>
          <a:xfrm>
            <a:off x="359832" y="1746309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3" name="Google Shape;1323;p94"/>
          <p:cNvSpPr txBox="1">
            <a:spLocks noGrp="1"/>
          </p:cNvSpPr>
          <p:nvPr>
            <p:ph type="body" idx="3"/>
          </p:nvPr>
        </p:nvSpPr>
        <p:spPr>
          <a:xfrm>
            <a:off x="359832" y="2945665"/>
            <a:ext cx="465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4" name="Google Shape;1324;p94"/>
          <p:cNvSpPr txBox="1">
            <a:spLocks noGrp="1"/>
          </p:cNvSpPr>
          <p:nvPr>
            <p:ph type="body" idx="4"/>
          </p:nvPr>
        </p:nvSpPr>
        <p:spPr>
          <a:xfrm>
            <a:off x="359832" y="3224780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5" name="Google Shape;1325;p94"/>
          <p:cNvSpPr txBox="1">
            <a:spLocks noGrp="1"/>
          </p:cNvSpPr>
          <p:nvPr>
            <p:ph type="body" idx="5"/>
          </p:nvPr>
        </p:nvSpPr>
        <p:spPr>
          <a:xfrm>
            <a:off x="361480" y="4424136"/>
            <a:ext cx="465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6" name="Google Shape;1326;p94"/>
          <p:cNvSpPr txBox="1">
            <a:spLocks noGrp="1"/>
          </p:cNvSpPr>
          <p:nvPr>
            <p:ph type="body" idx="6"/>
          </p:nvPr>
        </p:nvSpPr>
        <p:spPr>
          <a:xfrm>
            <a:off x="361480" y="4703252"/>
            <a:ext cx="46556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27" name="Google Shape;1327;p9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309600" cy="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9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29" name="Google Shape;1329;p94"/>
          <p:cNvSpPr txBox="1">
            <a:spLocks noGrp="1"/>
          </p:cNvSpPr>
          <p:nvPr>
            <p:ph type="body" idx="7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44571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hart">
  <p:cSld name="Single chart">
    <p:bg>
      <p:bgPr>
        <a:solidFill>
          <a:schemeClr val="lt1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95"/>
          <p:cNvSpPr txBox="1">
            <a:spLocks noGrp="1"/>
          </p:cNvSpPr>
          <p:nvPr>
            <p:ph type="body" idx="1"/>
          </p:nvPr>
        </p:nvSpPr>
        <p:spPr>
          <a:xfrm>
            <a:off x="359833" y="1460727"/>
            <a:ext cx="9600000" cy="4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2" name="Google Shape;1332;p95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95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9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35" name="Google Shape;1335;p95"/>
          <p:cNvSpPr txBox="1">
            <a:spLocks noGrp="1"/>
          </p:cNvSpPr>
          <p:nvPr>
            <p:ph type="body" idx="2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687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hart comparison">
  <p:cSld name="4 chart comparison">
    <p:bg>
      <p:bgPr>
        <a:solidFill>
          <a:schemeClr val="lt1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6"/>
          <p:cNvSpPr txBox="1">
            <a:spLocks noGrp="1"/>
          </p:cNvSpPr>
          <p:nvPr>
            <p:ph type="body" idx="1"/>
          </p:nvPr>
        </p:nvSpPr>
        <p:spPr>
          <a:xfrm>
            <a:off x="373087" y="1460727"/>
            <a:ext cx="45600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8" name="Google Shape;1338;p9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9" name="Google Shape;1339;p96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9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41" name="Google Shape;1341;p96"/>
          <p:cNvSpPr txBox="1">
            <a:spLocks noGrp="1"/>
          </p:cNvSpPr>
          <p:nvPr>
            <p:ph type="body" idx="2"/>
          </p:nvPr>
        </p:nvSpPr>
        <p:spPr>
          <a:xfrm>
            <a:off x="5318376" y="1460727"/>
            <a:ext cx="45600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2" name="Google Shape;1342;p96"/>
          <p:cNvSpPr txBox="1">
            <a:spLocks noGrp="1"/>
          </p:cNvSpPr>
          <p:nvPr>
            <p:ph type="body" idx="3"/>
          </p:nvPr>
        </p:nvSpPr>
        <p:spPr>
          <a:xfrm>
            <a:off x="359832" y="3727475"/>
            <a:ext cx="45600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3" name="Google Shape;1343;p96"/>
          <p:cNvSpPr txBox="1">
            <a:spLocks noGrp="1"/>
          </p:cNvSpPr>
          <p:nvPr>
            <p:ph type="body" idx="4"/>
          </p:nvPr>
        </p:nvSpPr>
        <p:spPr>
          <a:xfrm>
            <a:off x="5305121" y="3727475"/>
            <a:ext cx="45600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4" name="Google Shape;1344;p96"/>
          <p:cNvSpPr txBox="1">
            <a:spLocks noGrp="1"/>
          </p:cNvSpPr>
          <p:nvPr>
            <p:ph type="body" idx="5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244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2">
          <p15:clr>
            <a:srgbClr val="FBAE40"/>
          </p15:clr>
        </p15:guide>
        <p15:guide id="2" orient="horz" pos="1762">
          <p15:clr>
            <a:srgbClr val="FBAE40"/>
          </p15:clr>
        </p15:guide>
        <p15:guide id="3" orient="horz" pos="19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with secondary image DARK">
  <p:cSld name="1_Big text with secondary image DARK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6"/>
          <p:cNvPicPr preferRelativeResize="0"/>
          <p:nvPr/>
        </p:nvPicPr>
        <p:blipFill rotWithShape="1">
          <a:blip r:embed="rId2">
            <a:alphaModFix/>
          </a:blip>
          <a:srcRect l="25147"/>
          <a:stretch/>
        </p:blipFill>
        <p:spPr>
          <a:xfrm>
            <a:off x="-98521" y="-86207"/>
            <a:ext cx="8522085" cy="704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7281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charts">
  <p:cSld name="Piecharts">
    <p:bg>
      <p:bgPr>
        <a:solidFill>
          <a:schemeClr val="lt1"/>
        </a:solid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7"/>
          <p:cNvSpPr txBox="1">
            <a:spLocks noGrp="1"/>
          </p:cNvSpPr>
          <p:nvPr>
            <p:ph type="body" idx="1"/>
          </p:nvPr>
        </p:nvSpPr>
        <p:spPr>
          <a:xfrm>
            <a:off x="359833" y="1460727"/>
            <a:ext cx="27972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47" name="Google Shape;1347;p97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97"/>
          <p:cNvSpPr txBox="1">
            <a:spLocks noGrp="1"/>
          </p:cNvSpPr>
          <p:nvPr>
            <p:ph type="ftr" idx="11"/>
          </p:nvPr>
        </p:nvSpPr>
        <p:spPr>
          <a:xfrm>
            <a:off x="359832" y="6360989"/>
            <a:ext cx="57604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9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50" name="Google Shape;1350;p97"/>
          <p:cNvSpPr txBox="1">
            <a:spLocks noGrp="1"/>
          </p:cNvSpPr>
          <p:nvPr>
            <p:ph type="body" idx="2"/>
          </p:nvPr>
        </p:nvSpPr>
        <p:spPr>
          <a:xfrm>
            <a:off x="4199467" y="1484267"/>
            <a:ext cx="27972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1" name="Google Shape;1351;p97"/>
          <p:cNvSpPr txBox="1">
            <a:spLocks noGrp="1"/>
          </p:cNvSpPr>
          <p:nvPr>
            <p:ph type="body" idx="3"/>
          </p:nvPr>
        </p:nvSpPr>
        <p:spPr>
          <a:xfrm>
            <a:off x="346580" y="3727475"/>
            <a:ext cx="27972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2" name="Google Shape;1352;p97"/>
          <p:cNvSpPr txBox="1">
            <a:spLocks noGrp="1"/>
          </p:cNvSpPr>
          <p:nvPr>
            <p:ph type="body" idx="4"/>
          </p:nvPr>
        </p:nvSpPr>
        <p:spPr>
          <a:xfrm>
            <a:off x="4186213" y="3751015"/>
            <a:ext cx="27972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3" name="Google Shape;1353;p97"/>
          <p:cNvSpPr txBox="1">
            <a:spLocks noGrp="1"/>
          </p:cNvSpPr>
          <p:nvPr>
            <p:ph type="body" idx="5"/>
          </p:nvPr>
        </p:nvSpPr>
        <p:spPr>
          <a:xfrm>
            <a:off x="8053412" y="1484267"/>
            <a:ext cx="27972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4" name="Google Shape;1354;p97"/>
          <p:cNvSpPr txBox="1">
            <a:spLocks noGrp="1"/>
          </p:cNvSpPr>
          <p:nvPr>
            <p:ph type="body" idx="6"/>
          </p:nvPr>
        </p:nvSpPr>
        <p:spPr>
          <a:xfrm>
            <a:off x="8040159" y="3751015"/>
            <a:ext cx="2797200" cy="2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marR="0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55" name="Google Shape;1355;p97"/>
          <p:cNvSpPr txBox="1">
            <a:spLocks noGrp="1"/>
          </p:cNvSpPr>
          <p:nvPr>
            <p:ph type="body" idx="7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25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72">
          <p15:clr>
            <a:srgbClr val="FBAE40"/>
          </p15:clr>
        </p15:guide>
        <p15:guide id="2" orient="horz" pos="1762">
          <p15:clr>
            <a:srgbClr val="FBAE40"/>
          </p15:clr>
        </p15:guide>
        <p15:guide id="3" orient="horz" pos="194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98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98"/>
          <p:cNvSpPr txBox="1">
            <a:spLocks noGrp="1"/>
          </p:cNvSpPr>
          <p:nvPr>
            <p:ph type="ftr" idx="11"/>
          </p:nvPr>
        </p:nvSpPr>
        <p:spPr>
          <a:xfrm>
            <a:off x="359833" y="6355404"/>
            <a:ext cx="62180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8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60" name="Google Shape;1360;p98"/>
          <p:cNvSpPr txBox="1">
            <a:spLocks noGrp="1"/>
          </p:cNvSpPr>
          <p:nvPr>
            <p:ph type="body" idx="1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0371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9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99"/>
          <p:cNvSpPr txBox="1">
            <a:spLocks noGrp="1"/>
          </p:cNvSpPr>
          <p:nvPr>
            <p:ph type="ftr" idx="11"/>
          </p:nvPr>
        </p:nvSpPr>
        <p:spPr>
          <a:xfrm>
            <a:off x="359833" y="6355404"/>
            <a:ext cx="6218000" cy="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9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65" name="Google Shape;1365;p99"/>
          <p:cNvSpPr txBox="1">
            <a:spLocks noGrp="1"/>
          </p:cNvSpPr>
          <p:nvPr>
            <p:ph type="body" idx="1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81682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">
  <p:cSld name="BREAKER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00"/>
          <p:cNvSpPr>
            <a:spLocks noGrp="1"/>
          </p:cNvSpPr>
          <p:nvPr>
            <p:ph type="pic" idx="2"/>
          </p:nvPr>
        </p:nvSpPr>
        <p:spPr>
          <a:xfrm>
            <a:off x="-581785" y="-72603"/>
            <a:ext cx="12773600" cy="701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8" name="Google Shape;1368;p100"/>
          <p:cNvSpPr/>
          <p:nvPr/>
        </p:nvSpPr>
        <p:spPr>
          <a:xfrm rot="5400000">
            <a:off x="1112400" y="-1112400"/>
            <a:ext cx="6512800" cy="873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9" name="Google Shape;1369;p100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100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71" name="Google Shape;1371;p100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100"/>
          <p:cNvSpPr txBox="1">
            <a:spLocks noGrp="1"/>
          </p:cNvSpPr>
          <p:nvPr>
            <p:ph type="body" idx="1"/>
          </p:nvPr>
        </p:nvSpPr>
        <p:spPr>
          <a:xfrm>
            <a:off x="359833" y="929417"/>
            <a:ext cx="3720000" cy="4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entury Gothic"/>
              <a:buNone/>
              <a:defRPr sz="4000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entury Gothic"/>
              <a:buNone/>
              <a:defRPr sz="20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901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02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10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76" name="Google Shape;1376;p10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60493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GOALS">
  <p:cSld name="Case Study GOALS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0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9" name="Google Shape;1379;p103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80" name="Google Shape;1380;p103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103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84964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867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103"/>
          <p:cNvSpPr>
            <a:spLocks noGrp="1"/>
          </p:cNvSpPr>
          <p:nvPr>
            <p:ph type="pic" idx="3"/>
          </p:nvPr>
        </p:nvSpPr>
        <p:spPr>
          <a:xfrm>
            <a:off x="8736541" y="374120"/>
            <a:ext cx="1104000" cy="38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3" name="Google Shape;1383;p103"/>
          <p:cNvSpPr>
            <a:spLocks noGrp="1"/>
          </p:cNvSpPr>
          <p:nvPr>
            <p:ph type="pic" idx="4"/>
          </p:nvPr>
        </p:nvSpPr>
        <p:spPr>
          <a:xfrm>
            <a:off x="10066867" y="380001"/>
            <a:ext cx="1742000" cy="3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4" name="Google Shape;1384;p103"/>
          <p:cNvSpPr/>
          <p:nvPr/>
        </p:nvSpPr>
        <p:spPr>
          <a:xfrm>
            <a:off x="361156" y="2234643"/>
            <a:ext cx="5517600" cy="4046800"/>
          </a:xfrm>
          <a:prstGeom prst="snip1Rect">
            <a:avLst>
              <a:gd name="adj" fmla="val 16667"/>
            </a:avLst>
          </a:prstGeom>
          <a:solidFill>
            <a:schemeClr val="accent1">
              <a:alpha val="49019"/>
            </a:schemeClr>
          </a:solidFill>
          <a:ln>
            <a:noFill/>
          </a:ln>
        </p:spPr>
        <p:txBody>
          <a:bodyPr spcFirstLastPara="1" wrap="square" lIns="168000" tIns="0" rIns="72000" bIns="168000" anchor="t" anchorCtr="0">
            <a:noAutofit/>
          </a:bodyPr>
          <a:lstStyle/>
          <a:p>
            <a:pPr marL="237061" marR="0" lvl="0" indent="-2370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33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5" name="Google Shape;1385;p103"/>
          <p:cNvSpPr>
            <a:spLocks noGrp="1"/>
          </p:cNvSpPr>
          <p:nvPr>
            <p:ph type="pic" idx="5"/>
          </p:nvPr>
        </p:nvSpPr>
        <p:spPr>
          <a:xfrm>
            <a:off x="8856132" y="5269505"/>
            <a:ext cx="2952800" cy="742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6" name="Google Shape;1386;p103"/>
          <p:cNvSpPr txBox="1">
            <a:spLocks noGrp="1"/>
          </p:cNvSpPr>
          <p:nvPr>
            <p:ph type="body" idx="1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0252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lt2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04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104"/>
          <p:cNvSpPr txBox="1">
            <a:spLocks noGrp="1"/>
          </p:cNvSpPr>
          <p:nvPr>
            <p:ph type="body" idx="1"/>
          </p:nvPr>
        </p:nvSpPr>
        <p:spPr>
          <a:xfrm>
            <a:off x="359833" y="1580337"/>
            <a:ext cx="3384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90" name="Google Shape;1390;p104"/>
          <p:cNvSpPr txBox="1">
            <a:spLocks noGrp="1"/>
          </p:cNvSpPr>
          <p:nvPr>
            <p:ph type="body" idx="2"/>
          </p:nvPr>
        </p:nvSpPr>
        <p:spPr>
          <a:xfrm>
            <a:off x="5015443" y="914543"/>
            <a:ext cx="6793600" cy="5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91" name="Google Shape;1391;p104"/>
          <p:cNvSpPr txBox="1">
            <a:spLocks noGrp="1"/>
          </p:cNvSpPr>
          <p:nvPr>
            <p:ph type="dt" idx="10"/>
          </p:nvPr>
        </p:nvSpPr>
        <p:spPr>
          <a:xfrm>
            <a:off x="838200" y="635635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2" name="Google Shape;1392;p104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104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94" name="Google Shape;1394;p104"/>
          <p:cNvSpPr txBox="1">
            <a:spLocks noGrp="1"/>
          </p:cNvSpPr>
          <p:nvPr>
            <p:ph type="body" idx="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  <a:defRPr sz="1600" b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51193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">
  <p:cSld name="Product">
    <p:bg>
      <p:bgPr>
        <a:solidFill>
          <a:schemeClr val="dk1"/>
        </a:solidFill>
        <a:effectLst/>
      </p:bgPr>
    </p:bg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5"/>
          <p:cNvSpPr/>
          <p:nvPr/>
        </p:nvSpPr>
        <p:spPr>
          <a:xfrm>
            <a:off x="9381067" y="0"/>
            <a:ext cx="2810933" cy="914400"/>
          </a:xfrm>
          <a:custGeom>
            <a:avLst/>
            <a:gdLst/>
            <a:ahLst/>
            <a:cxnLst/>
            <a:rect l="l" t="t" r="r" b="b"/>
            <a:pathLst>
              <a:path w="4216400" h="1371600" extrusionOk="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7" name="Google Shape;1397;p105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105"/>
          <p:cNvSpPr txBox="1">
            <a:spLocks noGrp="1"/>
          </p:cNvSpPr>
          <p:nvPr>
            <p:ph type="body" idx="1"/>
          </p:nvPr>
        </p:nvSpPr>
        <p:spPr>
          <a:xfrm>
            <a:off x="8610600" y="1469531"/>
            <a:ext cx="3198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99" name="Google Shape;1399;p105"/>
          <p:cNvSpPr txBox="1"/>
          <p:nvPr/>
        </p:nvSpPr>
        <p:spPr>
          <a:xfrm>
            <a:off x="10511896" y="301033"/>
            <a:ext cx="2140800" cy="3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05"/>
          <p:cNvSpPr txBox="1">
            <a:spLocks noGrp="1"/>
          </p:cNvSpPr>
          <p:nvPr>
            <p:ph type="body" idx="2"/>
          </p:nvPr>
        </p:nvSpPr>
        <p:spPr>
          <a:xfrm>
            <a:off x="359832" y="1460727"/>
            <a:ext cx="5640000" cy="7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01" name="Google Shape;1401;p105"/>
          <p:cNvSpPr>
            <a:spLocks noGrp="1"/>
          </p:cNvSpPr>
          <p:nvPr>
            <p:ph type="pic" idx="3"/>
          </p:nvPr>
        </p:nvSpPr>
        <p:spPr>
          <a:xfrm>
            <a:off x="0" y="2214155"/>
            <a:ext cx="3352800" cy="46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402" name="Google Shape;1402;p105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105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04" name="Google Shape;1404;p105"/>
          <p:cNvSpPr txBox="1">
            <a:spLocks noGrp="1"/>
          </p:cNvSpPr>
          <p:nvPr>
            <p:ph type="body" idx="4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25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with transparent pics">
  <p:cSld name="1_Comparison with transparent pics">
    <p:bg>
      <p:bgPr>
        <a:solidFill>
          <a:schemeClr val="dk1"/>
        </a:solidFill>
        <a:effectLst/>
      </p:bgPr>
    </p:bg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06"/>
          <p:cNvSpPr/>
          <p:nvPr/>
        </p:nvSpPr>
        <p:spPr>
          <a:xfrm>
            <a:off x="230659" y="6858009"/>
            <a:ext cx="3196400" cy="1134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7" name="Google Shape;1407;p106"/>
          <p:cNvSpPr>
            <a:spLocks noGrp="1"/>
          </p:cNvSpPr>
          <p:nvPr>
            <p:ph type="pic" idx="2"/>
          </p:nvPr>
        </p:nvSpPr>
        <p:spPr>
          <a:xfrm flipH="1">
            <a:off x="4481633" y="1460769"/>
            <a:ext cx="3266800" cy="62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08" name="Google Shape;1408;p106"/>
          <p:cNvSpPr>
            <a:spLocks noGrp="1"/>
          </p:cNvSpPr>
          <p:nvPr>
            <p:ph type="pic" idx="3"/>
          </p:nvPr>
        </p:nvSpPr>
        <p:spPr>
          <a:xfrm flipH="1">
            <a:off x="8339745" y="1460769"/>
            <a:ext cx="3266800" cy="625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09" name="Google Shape;1409;p106"/>
          <p:cNvSpPr>
            <a:spLocks noGrp="1"/>
          </p:cNvSpPr>
          <p:nvPr>
            <p:ph type="pic" idx="4"/>
          </p:nvPr>
        </p:nvSpPr>
        <p:spPr>
          <a:xfrm flipH="1">
            <a:off x="585432" y="1460769"/>
            <a:ext cx="3266800" cy="625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410" name="Google Shape;1410;p106"/>
          <p:cNvSpPr txBox="1">
            <a:spLocks noGrp="1"/>
          </p:cNvSpPr>
          <p:nvPr>
            <p:ph type="title"/>
          </p:nvPr>
        </p:nvSpPr>
        <p:spPr>
          <a:xfrm>
            <a:off x="359833" y="360056"/>
            <a:ext cx="10003200" cy="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106"/>
          <p:cNvSpPr txBox="1">
            <a:spLocks noGrp="1"/>
          </p:cNvSpPr>
          <p:nvPr>
            <p:ph type="body" idx="1"/>
          </p:nvPr>
        </p:nvSpPr>
        <p:spPr>
          <a:xfrm>
            <a:off x="584396" y="2013677"/>
            <a:ext cx="326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2" name="Google Shape;1412;p106"/>
          <p:cNvSpPr txBox="1">
            <a:spLocks noGrp="1"/>
          </p:cNvSpPr>
          <p:nvPr>
            <p:ph type="body" idx="5"/>
          </p:nvPr>
        </p:nvSpPr>
        <p:spPr>
          <a:xfrm>
            <a:off x="584335" y="2292793"/>
            <a:ext cx="3264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106"/>
          <p:cNvSpPr txBox="1">
            <a:spLocks noGrp="1"/>
          </p:cNvSpPr>
          <p:nvPr>
            <p:ph type="body" idx="6"/>
          </p:nvPr>
        </p:nvSpPr>
        <p:spPr>
          <a:xfrm>
            <a:off x="4480535" y="2013677"/>
            <a:ext cx="326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4" name="Google Shape;1414;p106"/>
          <p:cNvSpPr txBox="1">
            <a:spLocks noGrp="1"/>
          </p:cNvSpPr>
          <p:nvPr>
            <p:ph type="body" idx="7"/>
          </p:nvPr>
        </p:nvSpPr>
        <p:spPr>
          <a:xfrm>
            <a:off x="4480481" y="2292793"/>
            <a:ext cx="3264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106"/>
          <p:cNvSpPr txBox="1">
            <a:spLocks noGrp="1"/>
          </p:cNvSpPr>
          <p:nvPr>
            <p:ph type="body" idx="8"/>
          </p:nvPr>
        </p:nvSpPr>
        <p:spPr>
          <a:xfrm>
            <a:off x="8339760" y="2013677"/>
            <a:ext cx="3264000" cy="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 b="1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800"/>
              <a:buFont typeface="Century Gothic"/>
              <a:buNone/>
              <a:defRPr sz="1200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>
                <a:solidFill>
                  <a:schemeClr val="lt1"/>
                </a:solidFill>
              </a:defRPr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106"/>
          <p:cNvSpPr txBox="1">
            <a:spLocks noGrp="1"/>
          </p:cNvSpPr>
          <p:nvPr>
            <p:ph type="body" idx="9"/>
          </p:nvPr>
        </p:nvSpPr>
        <p:spPr>
          <a:xfrm>
            <a:off x="8339685" y="2292793"/>
            <a:ext cx="3264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2850" rIns="252000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  <a:defRPr sz="1200"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17" name="Google Shape;1417;p106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9800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p106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19" name="Google Shape;1419;p106"/>
          <p:cNvCxnSpPr/>
          <p:nvPr/>
        </p:nvCxnSpPr>
        <p:spPr>
          <a:xfrm rot="10800000">
            <a:off x="2479012" y="6869992"/>
            <a:ext cx="0" cy="3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0" name="Google Shape;1420;p106"/>
          <p:cNvSpPr/>
          <p:nvPr/>
        </p:nvSpPr>
        <p:spPr>
          <a:xfrm>
            <a:off x="1519104" y="7165833"/>
            <a:ext cx="2760000" cy="602400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to change the footer – go to insert/header and footer, change the text and apply to all slides</a:t>
            </a:r>
            <a:endParaRPr sz="10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1" name="Google Shape;1421;p106"/>
          <p:cNvSpPr/>
          <p:nvPr/>
        </p:nvSpPr>
        <p:spPr>
          <a:xfrm>
            <a:off x="9381067" y="0"/>
            <a:ext cx="2810933" cy="914400"/>
          </a:xfrm>
          <a:custGeom>
            <a:avLst/>
            <a:gdLst/>
            <a:ahLst/>
            <a:cxnLst/>
            <a:rect l="l" t="t" r="r" b="b"/>
            <a:pathLst>
              <a:path w="4216400" h="1371600" extrusionOk="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2" name="Google Shape;1422;p106"/>
          <p:cNvSpPr txBox="1"/>
          <p:nvPr/>
        </p:nvSpPr>
        <p:spPr>
          <a:xfrm>
            <a:off x="10511896" y="301033"/>
            <a:ext cx="2140800" cy="3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06"/>
          <p:cNvSpPr txBox="1">
            <a:spLocks noGrp="1"/>
          </p:cNvSpPr>
          <p:nvPr>
            <p:ph type="body" idx="13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7405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">
  <p:cSld name="Feature">
    <p:bg>
      <p:bgPr>
        <a:solidFill>
          <a:schemeClr val="dk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07"/>
          <p:cNvSpPr/>
          <p:nvPr/>
        </p:nvSpPr>
        <p:spPr>
          <a:xfrm>
            <a:off x="9381067" y="0"/>
            <a:ext cx="2810933" cy="914400"/>
          </a:xfrm>
          <a:custGeom>
            <a:avLst/>
            <a:gdLst/>
            <a:ahLst/>
            <a:cxnLst/>
            <a:rect l="l" t="t" r="r" b="b"/>
            <a:pathLst>
              <a:path w="4216400" h="1371600" extrusionOk="0">
                <a:moveTo>
                  <a:pt x="0" y="0"/>
                </a:moveTo>
                <a:lnTo>
                  <a:pt x="4216400" y="0"/>
                </a:lnTo>
                <a:lnTo>
                  <a:pt x="4216400" y="1371600"/>
                </a:lnTo>
                <a:lnTo>
                  <a:pt x="1358537" y="1370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6" name="Google Shape;1426;p107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107"/>
          <p:cNvSpPr txBox="1">
            <a:spLocks noGrp="1"/>
          </p:cNvSpPr>
          <p:nvPr>
            <p:ph type="body" idx="1"/>
          </p:nvPr>
        </p:nvSpPr>
        <p:spPr>
          <a:xfrm>
            <a:off x="8610600" y="1469531"/>
            <a:ext cx="3198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Century Gothic"/>
              <a:buNone/>
              <a:defRPr>
                <a:solidFill>
                  <a:schemeClr val="accent2"/>
                </a:solidFill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107"/>
          <p:cNvSpPr txBox="1"/>
          <p:nvPr/>
        </p:nvSpPr>
        <p:spPr>
          <a:xfrm>
            <a:off x="10511896" y="301033"/>
            <a:ext cx="2140800" cy="30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</a:t>
            </a:r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107"/>
          <p:cNvSpPr txBox="1">
            <a:spLocks noGrp="1"/>
          </p:cNvSpPr>
          <p:nvPr>
            <p:ph type="body" idx="2"/>
          </p:nvPr>
        </p:nvSpPr>
        <p:spPr>
          <a:xfrm>
            <a:off x="359832" y="1460727"/>
            <a:ext cx="5640000" cy="7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430" name="Google Shape;1430;p107"/>
          <p:cNvSpPr>
            <a:spLocks noGrp="1"/>
          </p:cNvSpPr>
          <p:nvPr>
            <p:ph type="pic" idx="3"/>
          </p:nvPr>
        </p:nvSpPr>
        <p:spPr>
          <a:xfrm>
            <a:off x="0" y="2214155"/>
            <a:ext cx="3352800" cy="46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431" name="Google Shape;1431;p107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82508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107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33" name="Google Shape;1433;p107"/>
          <p:cNvSpPr txBox="1">
            <a:spLocks noGrp="1"/>
          </p:cNvSpPr>
          <p:nvPr>
            <p:ph type="body" idx="4"/>
          </p:nvPr>
        </p:nvSpPr>
        <p:spPr>
          <a:xfrm>
            <a:off x="359832" y="729423"/>
            <a:ext cx="76804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 sz="1600" b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828754" lvl="2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2438339" lvl="3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4pPr>
            <a:lvl5pPr marL="3047924" lvl="4" indent="-304792" algn="l">
              <a:lnSpc>
                <a:spcPct val="110000"/>
              </a:lnSpc>
              <a:spcBef>
                <a:spcPts val="14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3657509" lvl="5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5613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5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63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72.xml"/><Relationship Id="rId84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20.xml"/><Relationship Id="rId107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5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53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62.xml"/><Relationship Id="rId74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83.xml"/><Relationship Id="rId102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9.xml"/><Relationship Id="rId90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64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73.xml"/><Relationship Id="rId80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59" Type="http://schemas.openxmlformats.org/officeDocument/2006/relationships/slideLayout" Target="../slideLayouts/slideLayout63.xml"/><Relationship Id="rId103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58.xml"/><Relationship Id="rId70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9.xml"/><Relationship Id="rId91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61.xml"/><Relationship Id="rId10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4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9.xml"/><Relationship Id="rId73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90.xml"/><Relationship Id="rId94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103.xml"/><Relationship Id="rId10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9" Type="http://schemas.openxmlformats.org/officeDocument/2006/relationships/slideLayout" Target="../slideLayouts/slideLayout43.xml"/><Relationship Id="rId109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38.xml"/><Relationship Id="rId50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9.xml"/><Relationship Id="rId76" Type="http://schemas.openxmlformats.org/officeDocument/2006/relationships/slideLayout" Target="../slideLayouts/slideLayout80.xml"/><Relationship Id="rId97" Type="http://schemas.openxmlformats.org/officeDocument/2006/relationships/slideLayout" Target="../slideLayouts/slideLayout101.xml"/><Relationship Id="rId10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.xml"/><Relationship Id="rId71" Type="http://schemas.openxmlformats.org/officeDocument/2006/relationships/slideLayout" Target="../slideLayouts/slideLayout75.xml"/><Relationship Id="rId9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6.xml"/><Relationship Id="rId29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28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66" Type="http://schemas.openxmlformats.org/officeDocument/2006/relationships/slideLayout" Target="../slideLayouts/slideLayout70.xml"/><Relationship Id="rId87" Type="http://schemas.openxmlformats.org/officeDocument/2006/relationships/slideLayout" Target="../slideLayouts/slideLayout91.xml"/><Relationship Id="rId110" Type="http://schemas.openxmlformats.org/officeDocument/2006/relationships/slideLayout" Target="../slideLayouts/slideLayout114.xml"/><Relationship Id="rId61" Type="http://schemas.openxmlformats.org/officeDocument/2006/relationships/slideLayout" Target="../slideLayouts/slideLayout65.xml"/><Relationship Id="rId82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18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56" Type="http://schemas.openxmlformats.org/officeDocument/2006/relationships/slideLayout" Target="../slideLayouts/slideLayout60.xml"/><Relationship Id="rId77" Type="http://schemas.openxmlformats.org/officeDocument/2006/relationships/slideLayout" Target="../slideLayouts/slideLayout81.xml"/><Relationship Id="rId100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2.xml"/><Relationship Id="rId51" Type="http://schemas.openxmlformats.org/officeDocument/2006/relationships/slideLayout" Target="../slideLayouts/slideLayout55.xml"/><Relationship Id="rId72" Type="http://schemas.openxmlformats.org/officeDocument/2006/relationships/slideLayout" Target="../slideLayouts/slideLayout76.xml"/><Relationship Id="rId93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.xml"/><Relationship Id="rId25" Type="http://schemas.openxmlformats.org/officeDocument/2006/relationships/slideLayout" Target="../slideLayouts/slideLayout29.xml"/><Relationship Id="rId46" Type="http://schemas.openxmlformats.org/officeDocument/2006/relationships/slideLayout" Target="../slideLayouts/slideLayout50.xml"/><Relationship Id="rId67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24.xml"/><Relationship Id="rId41" Type="http://schemas.openxmlformats.org/officeDocument/2006/relationships/slideLayout" Target="../slideLayouts/slideLayout45.xml"/><Relationship Id="rId62" Type="http://schemas.openxmlformats.org/officeDocument/2006/relationships/slideLayout" Target="../slideLayouts/slideLayout66.xml"/><Relationship Id="rId83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92.xml"/><Relationship Id="rId11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8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15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59835" y="1460725"/>
            <a:ext cx="11448800" cy="4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794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794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60981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59833" y="6360981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55" name="Google Shape;55;p13"/>
          <p:cNvCxnSpPr/>
          <p:nvPr/>
        </p:nvCxnSpPr>
        <p:spPr>
          <a:xfrm rot="10800000">
            <a:off x="1319741" y="6860535"/>
            <a:ext cx="0" cy="3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" name="Google Shape;56;p13"/>
          <p:cNvSpPr/>
          <p:nvPr/>
        </p:nvSpPr>
        <p:spPr>
          <a:xfrm>
            <a:off x="359835" y="7156375"/>
            <a:ext cx="2760000" cy="641600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to change the footer – go to insert/header and footer, change the text and apply to all slides</a:t>
            </a:r>
            <a:endParaRPr sz="1067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18637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4115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5">
          <p15:clr>
            <a:srgbClr val="F26B43"/>
          </p15:clr>
        </p15:guide>
        <p15:guide id="2" pos="8369">
          <p15:clr>
            <a:srgbClr val="F26B43"/>
          </p15:clr>
        </p15:guide>
        <p15:guide id="3" orient="horz" pos="4590">
          <p15:clr>
            <a:srgbClr val="F26B43"/>
          </p15:clr>
        </p15:guide>
        <p15:guide id="4" pos="850">
          <p15:clr>
            <a:srgbClr val="F26B43"/>
          </p15:clr>
        </p15:guide>
        <p15:guide id="5" pos="935">
          <p15:clr>
            <a:srgbClr val="F26B43"/>
          </p15:clr>
        </p15:guide>
        <p15:guide id="6" pos="1513">
          <p15:clr>
            <a:srgbClr val="F26B43"/>
          </p15:clr>
        </p15:guide>
        <p15:guide id="7" pos="1615">
          <p15:clr>
            <a:srgbClr val="F26B43"/>
          </p15:clr>
        </p15:guide>
        <p15:guide id="8" pos="2211">
          <p15:clr>
            <a:srgbClr val="F26B43"/>
          </p15:clr>
        </p15:guide>
        <p15:guide id="9" pos="2296">
          <p15:clr>
            <a:srgbClr val="F26B43"/>
          </p15:clr>
        </p15:guide>
        <p15:guide id="10" pos="2891">
          <p15:clr>
            <a:srgbClr val="F26B43"/>
          </p15:clr>
        </p15:guide>
        <p15:guide id="11" pos="2976">
          <p15:clr>
            <a:srgbClr val="F26B43"/>
          </p15:clr>
        </p15:guide>
        <p15:guide id="12" pos="3554">
          <p15:clr>
            <a:srgbClr val="F26B43"/>
          </p15:clr>
        </p15:guide>
        <p15:guide id="13" pos="3656">
          <p15:clr>
            <a:srgbClr val="F26B43"/>
          </p15:clr>
        </p15:guide>
        <p15:guide id="14" pos="4252">
          <p15:clr>
            <a:srgbClr val="F26B43"/>
          </p15:clr>
        </p15:guide>
        <p15:guide id="15" pos="4337">
          <p15:clr>
            <a:srgbClr val="F26B43"/>
          </p15:clr>
        </p15:guide>
        <p15:guide id="16" pos="4932">
          <p15:clr>
            <a:srgbClr val="F26B43"/>
          </p15:clr>
        </p15:guide>
        <p15:guide id="17" pos="5017">
          <p15:clr>
            <a:srgbClr val="F26B43"/>
          </p15:clr>
        </p15:guide>
        <p15:guide id="18" pos="5613">
          <p15:clr>
            <a:srgbClr val="F26B43"/>
          </p15:clr>
        </p15:guide>
        <p15:guide id="19" pos="5698">
          <p15:clr>
            <a:srgbClr val="F26B43"/>
          </p15:clr>
        </p15:guide>
        <p15:guide id="20" pos="6276">
          <p15:clr>
            <a:srgbClr val="F26B43"/>
          </p15:clr>
        </p15:guide>
        <p15:guide id="21" pos="6378">
          <p15:clr>
            <a:srgbClr val="F26B43"/>
          </p15:clr>
        </p15:guide>
        <p15:guide id="22" pos="6973">
          <p15:clr>
            <a:srgbClr val="F26B43"/>
          </p15:clr>
        </p15:guide>
        <p15:guide id="23" pos="7058">
          <p15:clr>
            <a:srgbClr val="F26B43"/>
          </p15:clr>
        </p15:guide>
        <p15:guide id="24" pos="7654">
          <p15:clr>
            <a:srgbClr val="F26B43"/>
          </p15:clr>
        </p15:guide>
        <p15:guide id="25" pos="7739">
          <p15:clr>
            <a:srgbClr val="F26B43"/>
          </p15:clr>
        </p15:guide>
        <p15:guide id="26" orient="horz" pos="422">
          <p15:clr>
            <a:srgbClr val="F26B43"/>
          </p15:clr>
        </p15:guide>
        <p15:guide id="27" orient="horz" pos="103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833" y="380001"/>
            <a:ext cx="10440459" cy="54941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834" y="1460725"/>
            <a:ext cx="11449049" cy="4716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60981"/>
            <a:ext cx="3198283" cy="24003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D169FC91-59AE-C64A-9DCD-3B3C91131C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59833" y="6360981"/>
            <a:ext cx="7793567" cy="240037"/>
          </a:xfrm>
          <a:prstGeom prst="rect">
            <a:avLst/>
          </a:prstGeom>
        </p:spPr>
        <p:txBody>
          <a:bodyPr vert="horz" lIns="0" tIns="45720" rIns="91440" bIns="45720" rtlCol="0" anchor="t"/>
          <a:lstStyle>
            <a:lvl1pPr algn="l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MiQ</a:t>
            </a:r>
            <a:r>
              <a:rPr lang="en-GB" dirty="0"/>
              <a:t> | IndusInd | Sep' 2023</a:t>
            </a:r>
          </a:p>
        </p:txBody>
      </p:sp>
      <p:cxnSp>
        <p:nvCxnSpPr>
          <p:cNvPr id="8" name="Straight Arrow Connector 7"/>
          <p:cNvCxnSpPr/>
          <p:nvPr userDrawn="1"/>
        </p:nvCxnSpPr>
        <p:spPr>
          <a:xfrm flipV="1">
            <a:off x="1319742" y="6860663"/>
            <a:ext cx="0" cy="3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59834" y="7156375"/>
            <a:ext cx="2760133" cy="641542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067" dirty="0">
                <a:solidFill>
                  <a:schemeClr val="bg1"/>
                </a:solidFill>
              </a:rPr>
              <a:t>Remember to change the footer – go to insert/header and footer,</a:t>
            </a:r>
            <a:r>
              <a:rPr lang="en-GB" sz="1067" baseline="0" dirty="0">
                <a:solidFill>
                  <a:schemeClr val="bg1"/>
                </a:solidFill>
              </a:rPr>
              <a:t> change the text and apply to all slides</a:t>
            </a:r>
            <a:endParaRPr lang="en-GB" sz="10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2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</p:sldLayoutIdLst>
  <p:hf sldNum="0" hdr="0" dt="0"/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24" rtl="0" eaLnBrk="1" latinLnBrk="0" hangingPunct="1">
        <a:lnSpc>
          <a:spcPct val="110000"/>
        </a:lnSpc>
        <a:spcBef>
          <a:spcPts val="1400"/>
        </a:spcBef>
        <a:buSzPct val="85000"/>
        <a:buFontTx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14817" indent="0" algn="l" defTabSz="914324" rtl="0" eaLnBrk="1" latinLnBrk="0" hangingPunct="1">
        <a:lnSpc>
          <a:spcPct val="110000"/>
        </a:lnSpc>
        <a:spcBef>
          <a:spcPts val="1400"/>
        </a:spcBef>
        <a:buSzPct val="85000"/>
        <a:buFontTx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29635" indent="-14817" algn="l" defTabSz="914324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29635" indent="-14817" algn="l" defTabSz="914324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29635" indent="-14817" algn="l" defTabSz="914324" rtl="0" eaLnBrk="1" latinLnBrk="0" hangingPunct="1">
        <a:lnSpc>
          <a:spcPct val="110000"/>
        </a:lnSpc>
        <a:spcBef>
          <a:spcPts val="1400"/>
        </a:spcBef>
        <a:buFont typeface="Arial" panose="020B0604020202020204" pitchFamily="34" charset="0"/>
        <a:buNone/>
        <a:tabLst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3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1" algn="l" defTabSz="9143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1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5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F26B43"/>
          </p15:clr>
        </p15:guide>
        <p15:guide id="2" pos="11158">
          <p15:clr>
            <a:srgbClr val="F26B43"/>
          </p15:clr>
        </p15:guide>
        <p15:guide id="4" orient="horz" pos="6120">
          <p15:clr>
            <a:srgbClr val="F26B43"/>
          </p15:clr>
        </p15:guide>
        <p15:guide id="5" pos="1133">
          <p15:clr>
            <a:srgbClr val="F26B43"/>
          </p15:clr>
        </p15:guide>
        <p15:guide id="6" pos="1247">
          <p15:clr>
            <a:srgbClr val="F26B43"/>
          </p15:clr>
        </p15:guide>
        <p15:guide id="7" pos="2018">
          <p15:clr>
            <a:srgbClr val="F26B43"/>
          </p15:clr>
        </p15:guide>
        <p15:guide id="8" pos="2154">
          <p15:clr>
            <a:srgbClr val="F26B43"/>
          </p15:clr>
        </p15:guide>
        <p15:guide id="9" pos="2948">
          <p15:clr>
            <a:srgbClr val="F26B43"/>
          </p15:clr>
        </p15:guide>
        <p15:guide id="10" pos="3061">
          <p15:clr>
            <a:srgbClr val="F26B43"/>
          </p15:clr>
        </p15:guide>
        <p15:guide id="11" pos="3855">
          <p15:clr>
            <a:srgbClr val="F26B43"/>
          </p15:clr>
        </p15:guide>
        <p15:guide id="12" pos="3968">
          <p15:clr>
            <a:srgbClr val="F26B43"/>
          </p15:clr>
        </p15:guide>
        <p15:guide id="13" pos="4739">
          <p15:clr>
            <a:srgbClr val="F26B43"/>
          </p15:clr>
        </p15:guide>
        <p15:guide id="14" pos="4875">
          <p15:clr>
            <a:srgbClr val="F26B43"/>
          </p15:clr>
        </p15:guide>
        <p15:guide id="15" pos="5669">
          <p15:clr>
            <a:srgbClr val="F26B43"/>
          </p15:clr>
        </p15:guide>
        <p15:guide id="16" pos="5783">
          <p15:clr>
            <a:srgbClr val="F26B43"/>
          </p15:clr>
        </p15:guide>
        <p15:guide id="17" pos="6576">
          <p15:clr>
            <a:srgbClr val="F26B43"/>
          </p15:clr>
        </p15:guide>
        <p15:guide id="18" pos="6690">
          <p15:clr>
            <a:srgbClr val="F26B43"/>
          </p15:clr>
        </p15:guide>
        <p15:guide id="19" pos="7484">
          <p15:clr>
            <a:srgbClr val="F26B43"/>
          </p15:clr>
        </p15:guide>
        <p15:guide id="20" pos="7597">
          <p15:clr>
            <a:srgbClr val="F26B43"/>
          </p15:clr>
        </p15:guide>
        <p15:guide id="21" pos="8368">
          <p15:clr>
            <a:srgbClr val="F26B43"/>
          </p15:clr>
        </p15:guide>
        <p15:guide id="22" pos="8504">
          <p15:clr>
            <a:srgbClr val="F26B43"/>
          </p15:clr>
        </p15:guide>
        <p15:guide id="23" pos="9298">
          <p15:clr>
            <a:srgbClr val="F26B43"/>
          </p15:clr>
        </p15:guide>
        <p15:guide id="24" pos="9411">
          <p15:clr>
            <a:srgbClr val="F26B43"/>
          </p15:clr>
        </p15:guide>
        <p15:guide id="25" pos="10205">
          <p15:clr>
            <a:srgbClr val="F26B43"/>
          </p15:clr>
        </p15:guide>
        <p15:guide id="26" pos="10319">
          <p15:clr>
            <a:srgbClr val="F26B43"/>
          </p15:clr>
        </p15:guide>
        <p15:guide id="28" orient="horz" pos="563">
          <p15:clr>
            <a:srgbClr val="F26B43"/>
          </p15:clr>
        </p15:guide>
        <p15:guide id="29" orient="horz" pos="1380">
          <p15:clr>
            <a:srgbClr val="F26B43"/>
          </p15:clr>
        </p15:guide>
        <p15:guide id="30" orient="horz" pos="8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59833" y="380001"/>
            <a:ext cx="10440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228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None/>
              <a:defRPr sz="15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59833" y="1460727"/>
            <a:ext cx="11449200" cy="4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 Gothic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610599" y="6360989"/>
            <a:ext cx="31984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59833" y="6360989"/>
            <a:ext cx="77936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25" bIns="2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0" name="Google Shape;10;p12"/>
          <p:cNvCxnSpPr/>
          <p:nvPr/>
        </p:nvCxnSpPr>
        <p:spPr>
          <a:xfrm rot="10800000">
            <a:off x="1319743" y="6860543"/>
            <a:ext cx="0" cy="385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11;p12"/>
          <p:cNvSpPr/>
          <p:nvPr/>
        </p:nvSpPr>
        <p:spPr>
          <a:xfrm>
            <a:off x="359833" y="7156384"/>
            <a:ext cx="2760000" cy="602400"/>
          </a:xfrm>
          <a:prstGeom prst="snip1Rect">
            <a:avLst>
              <a:gd name="adj" fmla="val 18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10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Remember to change the footer – go to insert/header and footer, change the text and apply to all slides</a:t>
            </a:r>
            <a:endParaRPr sz="10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5036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  <p:sldLayoutId id="2147484135" r:id="rId19"/>
    <p:sldLayoutId id="2147484136" r:id="rId20"/>
    <p:sldLayoutId id="2147484137" r:id="rId21"/>
    <p:sldLayoutId id="2147484138" r:id="rId22"/>
    <p:sldLayoutId id="2147484139" r:id="rId23"/>
    <p:sldLayoutId id="2147484140" r:id="rId24"/>
    <p:sldLayoutId id="2147484141" r:id="rId25"/>
    <p:sldLayoutId id="2147484142" r:id="rId26"/>
    <p:sldLayoutId id="2147484143" r:id="rId27"/>
    <p:sldLayoutId id="2147484144" r:id="rId28"/>
    <p:sldLayoutId id="2147484145" r:id="rId29"/>
    <p:sldLayoutId id="2147484146" r:id="rId30"/>
    <p:sldLayoutId id="2147484147" r:id="rId31"/>
    <p:sldLayoutId id="2147484148" r:id="rId32"/>
    <p:sldLayoutId id="2147484149" r:id="rId33"/>
    <p:sldLayoutId id="2147484150" r:id="rId34"/>
    <p:sldLayoutId id="2147484151" r:id="rId35"/>
    <p:sldLayoutId id="2147484152" r:id="rId36"/>
    <p:sldLayoutId id="2147484153" r:id="rId37"/>
    <p:sldLayoutId id="2147484154" r:id="rId38"/>
    <p:sldLayoutId id="2147484155" r:id="rId39"/>
    <p:sldLayoutId id="2147484156" r:id="rId40"/>
    <p:sldLayoutId id="2147484157" r:id="rId41"/>
    <p:sldLayoutId id="2147484158" r:id="rId42"/>
    <p:sldLayoutId id="2147484159" r:id="rId43"/>
    <p:sldLayoutId id="2147484160" r:id="rId44"/>
    <p:sldLayoutId id="2147484161" r:id="rId45"/>
    <p:sldLayoutId id="2147484162" r:id="rId46"/>
    <p:sldLayoutId id="2147484163" r:id="rId47"/>
    <p:sldLayoutId id="2147484164" r:id="rId48"/>
    <p:sldLayoutId id="2147484165" r:id="rId49"/>
    <p:sldLayoutId id="2147484166" r:id="rId50"/>
    <p:sldLayoutId id="2147484167" r:id="rId51"/>
    <p:sldLayoutId id="2147484168" r:id="rId52"/>
    <p:sldLayoutId id="2147484169" r:id="rId53"/>
    <p:sldLayoutId id="2147484170" r:id="rId54"/>
    <p:sldLayoutId id="2147484171" r:id="rId55"/>
    <p:sldLayoutId id="2147484172" r:id="rId56"/>
    <p:sldLayoutId id="2147484173" r:id="rId57"/>
    <p:sldLayoutId id="2147484174" r:id="rId58"/>
    <p:sldLayoutId id="2147484175" r:id="rId59"/>
    <p:sldLayoutId id="2147484176" r:id="rId60"/>
    <p:sldLayoutId id="2147484177" r:id="rId61"/>
    <p:sldLayoutId id="2147484178" r:id="rId62"/>
    <p:sldLayoutId id="2147484179" r:id="rId63"/>
    <p:sldLayoutId id="2147484180" r:id="rId64"/>
    <p:sldLayoutId id="2147484181" r:id="rId65"/>
    <p:sldLayoutId id="2147484182" r:id="rId66"/>
    <p:sldLayoutId id="2147484183" r:id="rId67"/>
    <p:sldLayoutId id="2147484184" r:id="rId68"/>
    <p:sldLayoutId id="2147484185" r:id="rId69"/>
    <p:sldLayoutId id="2147484186" r:id="rId70"/>
    <p:sldLayoutId id="2147484187" r:id="rId71"/>
    <p:sldLayoutId id="2147484188" r:id="rId72"/>
    <p:sldLayoutId id="2147484189" r:id="rId73"/>
    <p:sldLayoutId id="2147484190" r:id="rId74"/>
    <p:sldLayoutId id="2147484191" r:id="rId75"/>
    <p:sldLayoutId id="2147484192" r:id="rId76"/>
    <p:sldLayoutId id="2147484193" r:id="rId77"/>
    <p:sldLayoutId id="2147484194" r:id="rId78"/>
    <p:sldLayoutId id="2147484195" r:id="rId79"/>
    <p:sldLayoutId id="2147484196" r:id="rId80"/>
    <p:sldLayoutId id="2147484197" r:id="rId81"/>
    <p:sldLayoutId id="2147484198" r:id="rId82"/>
    <p:sldLayoutId id="2147484199" r:id="rId83"/>
    <p:sldLayoutId id="2147484200" r:id="rId84"/>
    <p:sldLayoutId id="2147484201" r:id="rId85"/>
    <p:sldLayoutId id="2147484202" r:id="rId86"/>
    <p:sldLayoutId id="2147484203" r:id="rId87"/>
    <p:sldLayoutId id="2147484204" r:id="rId88"/>
    <p:sldLayoutId id="2147484205" r:id="rId89"/>
    <p:sldLayoutId id="2147484206" r:id="rId90"/>
    <p:sldLayoutId id="2147484207" r:id="rId91"/>
    <p:sldLayoutId id="2147484208" r:id="rId92"/>
    <p:sldLayoutId id="2147484209" r:id="rId93"/>
    <p:sldLayoutId id="2147484210" r:id="rId94"/>
    <p:sldLayoutId id="2147484211" r:id="rId95"/>
    <p:sldLayoutId id="2147484212" r:id="rId96"/>
    <p:sldLayoutId id="2147484213" r:id="rId97"/>
    <p:sldLayoutId id="2147484214" r:id="rId98"/>
    <p:sldLayoutId id="2147484215" r:id="rId99"/>
    <p:sldLayoutId id="2147484216" r:id="rId100"/>
    <p:sldLayoutId id="2147484217" r:id="rId101"/>
    <p:sldLayoutId id="2147484218" r:id="rId102"/>
    <p:sldLayoutId id="2147484219" r:id="rId103"/>
    <p:sldLayoutId id="2147484220" r:id="rId104"/>
    <p:sldLayoutId id="2147484221" r:id="rId105"/>
    <p:sldLayoutId id="2147484222" r:id="rId106"/>
    <p:sldLayoutId id="2147484223" r:id="rId107"/>
    <p:sldLayoutId id="2147484224" r:id="rId108"/>
    <p:sldLayoutId id="2147484225" r:id="rId109"/>
    <p:sldLayoutId id="2147484226" r:id="rId1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70">
          <p15:clr>
            <a:srgbClr val="F26B43"/>
          </p15:clr>
        </p15:guide>
        <p15:guide id="2" pos="5579">
          <p15:clr>
            <a:srgbClr val="F26B43"/>
          </p15:clr>
        </p15:guide>
        <p15:guide id="3" orient="horz" pos="3060">
          <p15:clr>
            <a:srgbClr val="F26B43"/>
          </p15:clr>
        </p15:guide>
        <p15:guide id="4" pos="567">
          <p15:clr>
            <a:srgbClr val="F26B43"/>
          </p15:clr>
        </p15:guide>
        <p15:guide id="5" pos="624">
          <p15:clr>
            <a:srgbClr val="F26B43"/>
          </p15:clr>
        </p15:guide>
        <p15:guide id="6" pos="1009">
          <p15:clr>
            <a:srgbClr val="F26B43"/>
          </p15:clr>
        </p15:guide>
        <p15:guide id="7" pos="1077">
          <p15:clr>
            <a:srgbClr val="F26B43"/>
          </p15:clr>
        </p15:guide>
        <p15:guide id="8" pos="1474">
          <p15:clr>
            <a:srgbClr val="F26B43"/>
          </p15:clr>
        </p15:guide>
        <p15:guide id="9" pos="1531">
          <p15:clr>
            <a:srgbClr val="F26B43"/>
          </p15:clr>
        </p15:guide>
        <p15:guide id="10" pos="1928">
          <p15:clr>
            <a:srgbClr val="F26B43"/>
          </p15:clr>
        </p15:guide>
        <p15:guide id="11" pos="1984">
          <p15:clr>
            <a:srgbClr val="F26B43"/>
          </p15:clr>
        </p15:guide>
        <p15:guide id="12" pos="2370">
          <p15:clr>
            <a:srgbClr val="F26B43"/>
          </p15:clr>
        </p15:guide>
        <p15:guide id="13" pos="2438">
          <p15:clr>
            <a:srgbClr val="F26B43"/>
          </p15:clr>
        </p15:guide>
        <p15:guide id="14" pos="2835">
          <p15:clr>
            <a:srgbClr val="F26B43"/>
          </p15:clr>
        </p15:guide>
        <p15:guide id="15" pos="2892">
          <p15:clr>
            <a:srgbClr val="F26B43"/>
          </p15:clr>
        </p15:guide>
        <p15:guide id="16" pos="3288">
          <p15:clr>
            <a:srgbClr val="F26B43"/>
          </p15:clr>
        </p15:guide>
        <p15:guide id="17" pos="3345">
          <p15:clr>
            <a:srgbClr val="F26B43"/>
          </p15:clr>
        </p15:guide>
        <p15:guide id="18" pos="3742">
          <p15:clr>
            <a:srgbClr val="F26B43"/>
          </p15:clr>
        </p15:guide>
        <p15:guide id="19" pos="3799">
          <p15:clr>
            <a:srgbClr val="F26B43"/>
          </p15:clr>
        </p15:guide>
        <p15:guide id="20" pos="4184">
          <p15:clr>
            <a:srgbClr val="F26B43"/>
          </p15:clr>
        </p15:guide>
        <p15:guide id="21" pos="4252">
          <p15:clr>
            <a:srgbClr val="F26B43"/>
          </p15:clr>
        </p15:guide>
        <p15:guide id="22" pos="4649">
          <p15:clr>
            <a:srgbClr val="F26B43"/>
          </p15:clr>
        </p15:guide>
        <p15:guide id="23" pos="4706">
          <p15:clr>
            <a:srgbClr val="F26B43"/>
          </p15:clr>
        </p15:guide>
        <p15:guide id="24" pos="5103">
          <p15:clr>
            <a:srgbClr val="F26B43"/>
          </p15:clr>
        </p15:guide>
        <p15:guide id="25" pos="5160">
          <p15:clr>
            <a:srgbClr val="F26B43"/>
          </p15:clr>
        </p15:guide>
        <p15:guide id="26" orient="horz" pos="282">
          <p15:clr>
            <a:srgbClr val="F26B43"/>
          </p15:clr>
        </p15:guide>
        <p15:guide id="27" orient="horz" pos="690">
          <p15:clr>
            <a:srgbClr val="F26B43"/>
          </p15:clr>
        </p15:guide>
        <p15:guide id="28" orient="horz" pos="4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4" name="Google Shape;2454;p193"/>
          <p:cNvPicPr preferRelativeResize="0"/>
          <p:nvPr/>
        </p:nvPicPr>
        <p:blipFill rotWithShape="1">
          <a:blip r:embed="rId3">
            <a:alphaModFix/>
          </a:blip>
          <a:srcRect t="30476" b="30137"/>
          <a:stretch/>
        </p:blipFill>
        <p:spPr>
          <a:xfrm>
            <a:off x="740228" y="2035628"/>
            <a:ext cx="5689365" cy="226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193"/>
          <p:cNvSpPr/>
          <p:nvPr/>
        </p:nvSpPr>
        <p:spPr>
          <a:xfrm>
            <a:off x="640585" y="4680643"/>
            <a:ext cx="11004000" cy="14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GB" sz="3200" b="1" kern="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YouTube Competitive Intelligence</a:t>
            </a:r>
            <a:endParaRPr sz="3200" kern="0" dirty="0">
              <a:solidFill>
                <a:srgbClr val="2B003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56" name="Google Shape;2456;p193"/>
          <p:cNvCxnSpPr/>
          <p:nvPr/>
        </p:nvCxnSpPr>
        <p:spPr>
          <a:xfrm>
            <a:off x="6259289" y="1908571"/>
            <a:ext cx="0" cy="2594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026" name="Picture 2" descr="Nescafé by CBA Design Brand Animation ...">
            <a:extLst>
              <a:ext uri="{FF2B5EF4-FFF2-40B4-BE49-F238E27FC236}">
                <a16:creationId xmlns:a16="http://schemas.microsoft.com/office/drawing/2014/main" id="{09B397C7-846A-E1E5-3326-A198ACC37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10" y="236960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2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D4038-5766-F2B4-83D6-026137547A03}"/>
              </a:ext>
            </a:extLst>
          </p:cNvPr>
          <p:cNvSpPr txBox="1"/>
          <p:nvPr/>
        </p:nvSpPr>
        <p:spPr>
          <a:xfrm>
            <a:off x="310895" y="274320"/>
            <a:ext cx="11064675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7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Distribution share between Paid and Organic views</a:t>
            </a:r>
            <a:endParaRPr kumimoji="0" lang="en-IN" sz="267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C6B573-3D7C-A265-33B9-8FF8FF5D6C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962280"/>
              </p:ext>
            </p:extLst>
          </p:nvPr>
        </p:nvGraphicFramePr>
        <p:xfrm>
          <a:off x="809014" y="983525"/>
          <a:ext cx="10122408" cy="4602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38F50CB-BECB-4033-64E6-C83F3E464C20}"/>
              </a:ext>
            </a:extLst>
          </p:cNvPr>
          <p:cNvSpPr txBox="1"/>
          <p:nvPr/>
        </p:nvSpPr>
        <p:spPr>
          <a:xfrm>
            <a:off x="1111597" y="5631517"/>
            <a:ext cx="109813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NESCAFE India maintains a relatively balanced distribution between organic(55.46%) and paid views(44.54%), indicating a well-rounded approach to viewer engagement and brand promotion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BRU India and Tata Coffee Grand rely heavily on paid views, suggesting a stronger emphasis on paid advertising to drive viewership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Rage Coffee and Country Bean have a higher proportion of organic views, indicating potentially strong organic reach</a:t>
            </a:r>
            <a:endParaRPr lang="en-I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7E8C0-2DC0-4754-BB7A-56028501E383}"/>
              </a:ext>
            </a:extLst>
          </p:cNvPr>
          <p:cNvSpPr txBox="1"/>
          <p:nvPr/>
        </p:nvSpPr>
        <p:spPr>
          <a:xfrm>
            <a:off x="354437" y="709749"/>
            <a:ext cx="1012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NESCAFE India has nearly equal balance between paid views and organic views</a:t>
            </a:r>
          </a:p>
        </p:txBody>
      </p:sp>
    </p:spTree>
    <p:extLst>
      <p:ext uri="{BB962C8B-B14F-4D97-AF65-F5344CB8AC3E}">
        <p14:creationId xmlns:p14="http://schemas.microsoft.com/office/powerpoint/2010/main" val="99393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D4038-5766-F2B4-83D6-026137547A03}"/>
              </a:ext>
            </a:extLst>
          </p:cNvPr>
          <p:cNvSpPr txBox="1"/>
          <p:nvPr/>
        </p:nvSpPr>
        <p:spPr>
          <a:xfrm>
            <a:off x="310895" y="274320"/>
            <a:ext cx="11064675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670" b="1" dirty="0">
                <a:solidFill>
                  <a:srgbClr val="2B0030"/>
                </a:solidFill>
                <a:latin typeface="Century Gothic" panose="020B0502020202020204" pitchFamily="34" charset="0"/>
              </a:rPr>
              <a:t>What are competitors talking about in their channel videos?</a:t>
            </a:r>
            <a:endParaRPr kumimoji="0" lang="en-IN" sz="267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lang="en-IN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53AEB9-E0B4-E48E-E9F3-599476E10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57319"/>
              </p:ext>
            </p:extLst>
          </p:nvPr>
        </p:nvGraphicFramePr>
        <p:xfrm>
          <a:off x="1359358" y="1212964"/>
          <a:ext cx="9426156" cy="4100316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142052">
                  <a:extLst>
                    <a:ext uri="{9D8B030D-6E8A-4147-A177-3AD203B41FA5}">
                      <a16:colId xmlns:a16="http://schemas.microsoft.com/office/drawing/2014/main" val="2994727231"/>
                    </a:ext>
                  </a:extLst>
                </a:gridCol>
                <a:gridCol w="3142052">
                  <a:extLst>
                    <a:ext uri="{9D8B030D-6E8A-4147-A177-3AD203B41FA5}">
                      <a16:colId xmlns:a16="http://schemas.microsoft.com/office/drawing/2014/main" val="2827372760"/>
                    </a:ext>
                  </a:extLst>
                </a:gridCol>
                <a:gridCol w="3142052">
                  <a:extLst>
                    <a:ext uri="{9D8B030D-6E8A-4147-A177-3AD203B41FA5}">
                      <a16:colId xmlns:a16="http://schemas.microsoft.com/office/drawing/2014/main" val="3602452634"/>
                    </a:ext>
                  </a:extLst>
                </a:gridCol>
              </a:tblGrid>
              <a:tr h="3727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Brand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Categories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Views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64138"/>
                  </a:ext>
                </a:extLst>
              </a:tr>
              <a:tr h="37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NESCAFE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Food &amp; Drink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90.47%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6032889"/>
                  </a:ext>
                </a:extLst>
              </a:tr>
              <a:tr h="372756">
                <a:tc v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Hobbies &amp; Interests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9.29%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12408853"/>
                  </a:ext>
                </a:extLst>
              </a:tr>
              <a:tr h="37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BRU India</a:t>
                      </a:r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Food &amp; Drink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30.64%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394414"/>
                  </a:ext>
                </a:extLst>
              </a:tr>
              <a:tr h="372756">
                <a:tc v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News and Politics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25.88%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8228185"/>
                  </a:ext>
                </a:extLst>
              </a:tr>
              <a:tr h="37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Rage Coffee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Food &amp; Drink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96.45%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2242498"/>
                  </a:ext>
                </a:extLst>
              </a:tr>
              <a:tr h="372756">
                <a:tc v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Video Gaming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2.32%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1133176"/>
                  </a:ext>
                </a:extLst>
              </a:tr>
              <a:tr h="37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Tata Coffee Grand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Food &amp; Drink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92.45%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2234322"/>
                  </a:ext>
                </a:extLst>
              </a:tr>
              <a:tr h="372756">
                <a:tc vMerge="1">
                  <a:txBody>
                    <a:bodyPr/>
                    <a:lstStyle/>
                    <a:p>
                      <a:pPr algn="ctr" fontAlgn="b"/>
                      <a:endParaRPr lang="en-IN" sz="1400" b="1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Music and Audio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7.34%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7568544"/>
                  </a:ext>
                </a:extLst>
              </a:tr>
              <a:tr h="37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Country Bean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Food &amp; Drink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93.66%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3736939"/>
                  </a:ext>
                </a:extLst>
              </a:tr>
              <a:tr h="372756">
                <a:tc v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Hobbies &amp; Interests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6.30%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63247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2C0E1B-964D-9604-134E-D47A06D158B7}"/>
              </a:ext>
            </a:extLst>
          </p:cNvPr>
          <p:cNvSpPr txBox="1"/>
          <p:nvPr/>
        </p:nvSpPr>
        <p:spPr>
          <a:xfrm>
            <a:off x="1290195" y="5596805"/>
            <a:ext cx="109284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NESCAFE India, Rage Coffee, Tata Coffee Grand, and Country Bean predominantly cater to audiences interested in Food &amp; Drink content, with percentages ranging from 90.47% to 96.45%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Besides Coffee, other categories that appear are Hobbies &amp; Interests, News and Politics, Video Gaming and Music and Audio.</a:t>
            </a:r>
            <a:endParaRPr lang="en-GB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4D84C-A5B5-22E6-2FE3-6726EDEF5839}"/>
              </a:ext>
            </a:extLst>
          </p:cNvPr>
          <p:cNvSpPr txBox="1"/>
          <p:nvPr/>
        </p:nvSpPr>
        <p:spPr>
          <a:xfrm>
            <a:off x="354436" y="709749"/>
            <a:ext cx="11021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 dirty="0">
                <a:solidFill>
                  <a:srgbClr val="2B0030"/>
                </a:solidFill>
                <a:latin typeface="Century Gothic" panose="020B0502020202020204" pitchFamily="34" charset="0"/>
              </a:rPr>
              <a:t>NESCAFE India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can use this information to add new genre of videos dependent on competitor behaviour</a:t>
            </a:r>
          </a:p>
        </p:txBody>
      </p:sp>
    </p:spTree>
    <p:extLst>
      <p:ext uri="{BB962C8B-B14F-4D97-AF65-F5344CB8AC3E}">
        <p14:creationId xmlns:p14="http://schemas.microsoft.com/office/powerpoint/2010/main" val="179713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D4038-5766-F2B4-83D6-026137547A03}"/>
              </a:ext>
            </a:extLst>
          </p:cNvPr>
          <p:cNvSpPr txBox="1"/>
          <p:nvPr/>
        </p:nvSpPr>
        <p:spPr>
          <a:xfrm>
            <a:off x="310895" y="274320"/>
            <a:ext cx="11064675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670" b="1" dirty="0">
                <a:solidFill>
                  <a:srgbClr val="2B0030"/>
                </a:solidFill>
                <a:latin typeface="Century Gothic" panose="020B0502020202020204" pitchFamily="34" charset="0"/>
              </a:rPr>
              <a:t>Best performing video per YouTube brand channel</a:t>
            </a:r>
            <a:endParaRPr kumimoji="0" lang="en-IN" sz="267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lang="en-IN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71FBE-0F30-EBCD-11E5-435E81A267AE}"/>
              </a:ext>
            </a:extLst>
          </p:cNvPr>
          <p:cNvSpPr txBox="1"/>
          <p:nvPr/>
        </p:nvSpPr>
        <p:spPr>
          <a:xfrm>
            <a:off x="215318" y="877534"/>
            <a:ext cx="1125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entury Gothic" panose="020B0502020202020204" pitchFamily="34" charset="0"/>
              </a:rPr>
              <a:t>               NESCAFE India                                                                                  Competitors</a:t>
            </a:r>
            <a:endParaRPr lang="en-IN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B9E693-9543-4D5D-B6E4-5CD8B13E9188}"/>
              </a:ext>
            </a:extLst>
          </p:cNvPr>
          <p:cNvSpPr txBox="1"/>
          <p:nvPr/>
        </p:nvSpPr>
        <p:spPr>
          <a:xfrm>
            <a:off x="1011791" y="5688449"/>
            <a:ext cx="111140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NESCAFE’s top videos showcase their coffee products, emphasizing superior quality and expertise in coffee cultivation, thereby enhancing engagement in advertising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Competitors are skillfully showcasing the delightful coffee moments across diverse places and times in their ads, cleverly catering to audience needs and occasions with strategic precision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23A74-1208-F5F1-6EF8-E28E0CA79A0A}"/>
              </a:ext>
            </a:extLst>
          </p:cNvPr>
          <p:cNvSpPr txBox="1"/>
          <p:nvPr/>
        </p:nvSpPr>
        <p:spPr>
          <a:xfrm>
            <a:off x="3559025" y="2103559"/>
            <a:ext cx="196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442K Views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5E542-E3E8-5345-77F2-7B851E58EAE3}"/>
              </a:ext>
            </a:extLst>
          </p:cNvPr>
          <p:cNvSpPr txBox="1"/>
          <p:nvPr/>
        </p:nvSpPr>
        <p:spPr>
          <a:xfrm>
            <a:off x="3559026" y="429277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442K Views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5B0AA-4018-F4D2-2983-87BD973B359B}"/>
              </a:ext>
            </a:extLst>
          </p:cNvPr>
          <p:cNvSpPr txBox="1"/>
          <p:nvPr/>
        </p:nvSpPr>
        <p:spPr>
          <a:xfrm>
            <a:off x="5693229" y="3046619"/>
            <a:ext cx="3037114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>
                    <a:lumMod val="10000"/>
                  </a:schemeClr>
                </a:solidFill>
                <a:latin typeface="Century Gothic" panose="020B0502020202020204" pitchFamily="34" charset="0"/>
              </a:rPr>
              <a:t>5.1M Views</a:t>
            </a:r>
            <a:endParaRPr lang="en-IN" b="1" dirty="0">
              <a:solidFill>
                <a:schemeClr val="tx2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A34C7-CA09-9F54-399B-4EE5BD9855AA}"/>
              </a:ext>
            </a:extLst>
          </p:cNvPr>
          <p:cNvSpPr txBox="1"/>
          <p:nvPr/>
        </p:nvSpPr>
        <p:spPr>
          <a:xfrm>
            <a:off x="8893628" y="3037115"/>
            <a:ext cx="278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>
                    <a:lumMod val="10000"/>
                  </a:schemeClr>
                </a:solidFill>
                <a:latin typeface="Century Gothic" panose="020B0502020202020204" pitchFamily="34" charset="0"/>
              </a:rPr>
              <a:t>206K Views</a:t>
            </a:r>
            <a:endParaRPr lang="en-IN" b="1" dirty="0">
              <a:solidFill>
                <a:schemeClr val="tx2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411B267-C6BC-163F-D0CA-01EF515E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3233" y="1424805"/>
            <a:ext cx="2644285" cy="14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1A4F0F-3E2A-7D75-E1D9-328CCE917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8392" y="1369562"/>
            <a:ext cx="2957214" cy="1647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6D9EC-E3E7-B4E9-6725-E9755030E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096" y="1490245"/>
            <a:ext cx="2830881" cy="1594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A90BA-4DA6-E7FE-9FF9-2AA81143B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49" y="3777356"/>
            <a:ext cx="2833928" cy="1432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8A0C30-98E0-CEB5-8BF8-DD4679AE75C6}"/>
              </a:ext>
            </a:extLst>
          </p:cNvPr>
          <p:cNvSpPr txBox="1"/>
          <p:nvPr/>
        </p:nvSpPr>
        <p:spPr>
          <a:xfrm>
            <a:off x="5693229" y="5265671"/>
            <a:ext cx="3037114" cy="38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>
                    <a:lumMod val="10000"/>
                  </a:schemeClr>
                </a:solidFill>
                <a:latin typeface="Century Gothic" panose="020B0502020202020204" pitchFamily="34" charset="0"/>
              </a:rPr>
              <a:t>3.2M Views</a:t>
            </a:r>
            <a:endParaRPr lang="en-IN" b="1" dirty="0">
              <a:solidFill>
                <a:schemeClr val="tx2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A627F-B48B-9769-A8DC-9FB9A4E63F80}"/>
              </a:ext>
            </a:extLst>
          </p:cNvPr>
          <p:cNvSpPr txBox="1"/>
          <p:nvPr/>
        </p:nvSpPr>
        <p:spPr>
          <a:xfrm>
            <a:off x="8893628" y="5256167"/>
            <a:ext cx="278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>
                    <a:lumMod val="10000"/>
                  </a:schemeClr>
                </a:solidFill>
                <a:latin typeface="Century Gothic" panose="020B0502020202020204" pitchFamily="34" charset="0"/>
              </a:rPr>
              <a:t>5.5M Views</a:t>
            </a:r>
            <a:endParaRPr lang="en-IN" b="1" dirty="0">
              <a:solidFill>
                <a:schemeClr val="tx2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9AC30C-40BF-9FDB-7202-532BCBD16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9615" y="3643857"/>
            <a:ext cx="2631521" cy="14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5CD831-D8AB-EA30-8E04-A6F587B5C8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101" y="3588614"/>
            <a:ext cx="2835796" cy="1647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45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D3CB7-999B-4478-8D26-3BE9D2855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580" y="2743200"/>
            <a:ext cx="5790540" cy="1013333"/>
          </a:xfrm>
        </p:spPr>
        <p:txBody>
          <a:bodyPr>
            <a:noAutofit/>
          </a:bodyPr>
          <a:lstStyle/>
          <a:p>
            <a:r>
              <a:rPr lang="en-US" sz="6000" dirty="0"/>
              <a:t>THANK YOU</a:t>
            </a:r>
            <a:endParaRPr lang="en-IN" sz="6000" dirty="0"/>
          </a:p>
        </p:txBody>
      </p:sp>
      <p:pic>
        <p:nvPicPr>
          <p:cNvPr id="4" name="MiQ logo">
            <a:extLst>
              <a:ext uri="{FF2B5EF4-FFF2-40B4-BE49-F238E27FC236}">
                <a16:creationId xmlns:a16="http://schemas.microsoft.com/office/drawing/2014/main" id="{5E79007B-1FEF-0CC3-02FA-C47F5A6F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472" b="-8579"/>
          <a:stretch/>
        </p:blipFill>
        <p:spPr>
          <a:xfrm>
            <a:off x="11252249" y="6411751"/>
            <a:ext cx="994832" cy="4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8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g28e573d0ff7_0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8e573d0ff7_0_0"/>
          <p:cNvSpPr txBox="1">
            <a:spLocks noGrp="1"/>
          </p:cNvSpPr>
          <p:nvPr>
            <p:ph type="title" idx="4294967295"/>
          </p:nvPr>
        </p:nvSpPr>
        <p:spPr>
          <a:xfrm>
            <a:off x="359833" y="367214"/>
            <a:ext cx="5761600" cy="100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spAutoFit/>
          </a:bodyPr>
          <a:lstStyle/>
          <a:p>
            <a:pPr>
              <a:buSzPts val="1400"/>
            </a:pPr>
            <a:r>
              <a:rPr lang="en-GB" sz="3200"/>
              <a:t>MiQ and Pixability’s Expanded Partnership</a:t>
            </a:r>
            <a:endParaRPr/>
          </a:p>
        </p:txBody>
      </p:sp>
      <p:sp>
        <p:nvSpPr>
          <p:cNvPr id="1636" name="Google Shape;1636;g28e573d0ff7_0_0"/>
          <p:cNvSpPr/>
          <p:nvPr/>
        </p:nvSpPr>
        <p:spPr>
          <a:xfrm>
            <a:off x="6706167" y="495300"/>
            <a:ext cx="2492400" cy="16208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28e573d0ff7_0_0"/>
          <p:cNvSpPr/>
          <p:nvPr/>
        </p:nvSpPr>
        <p:spPr>
          <a:xfrm>
            <a:off x="9365940" y="1307992"/>
            <a:ext cx="2492400" cy="16208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8" name="Google Shape;1638;g28e573d0ff7_0_0"/>
          <p:cNvCxnSpPr/>
          <p:nvPr/>
        </p:nvCxnSpPr>
        <p:spPr>
          <a:xfrm>
            <a:off x="0" y="1687169"/>
            <a:ext cx="65516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9" name="Google Shape;1639;g28e573d0ff7_0_0"/>
          <p:cNvSpPr txBox="1">
            <a:spLocks noGrp="1"/>
          </p:cNvSpPr>
          <p:nvPr>
            <p:ph type="title" idx="4294967295"/>
          </p:nvPr>
        </p:nvSpPr>
        <p:spPr>
          <a:xfrm>
            <a:off x="359833" y="1891218"/>
            <a:ext cx="6067200" cy="52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spAutoFit/>
          </a:bodyPr>
          <a:lstStyle/>
          <a:p>
            <a:pPr>
              <a:buSzPts val="1400"/>
            </a:pPr>
            <a:r>
              <a:rPr lang="en-GB" sz="1467" b="0"/>
              <a:t>MiQ is the only partner to receive</a:t>
            </a:r>
            <a:r>
              <a:rPr lang="en-GB" sz="1467">
                <a:solidFill>
                  <a:schemeClr val="accent2"/>
                </a:solidFill>
              </a:rPr>
              <a:t> raw, log-level data</a:t>
            </a:r>
            <a:r>
              <a:rPr lang="en-GB" sz="1467" b="0"/>
              <a:t> from Pixability to help us service client’s YouTube campaigns.</a:t>
            </a:r>
            <a:endParaRPr sz="1467" b="0"/>
          </a:p>
        </p:txBody>
      </p:sp>
      <p:pic>
        <p:nvPicPr>
          <p:cNvPr id="1640" name="Google Shape;1640;g28e573d0ff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078" y="514017"/>
            <a:ext cx="1583377" cy="15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g28e573d0ff7_0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266" b="1275"/>
          <a:stretch/>
        </p:blipFill>
        <p:spPr>
          <a:xfrm>
            <a:off x="9516900" y="1738333"/>
            <a:ext cx="766099" cy="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g28e573d0ff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3525" y="1701073"/>
            <a:ext cx="1583367" cy="824116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28e573d0ff7_0_0"/>
          <p:cNvSpPr/>
          <p:nvPr/>
        </p:nvSpPr>
        <p:spPr>
          <a:xfrm>
            <a:off x="207667" y="3768967"/>
            <a:ext cx="3780800" cy="2708000"/>
          </a:xfrm>
          <a:prstGeom prst="roundRect">
            <a:avLst>
              <a:gd name="adj" fmla="val 7275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4" name="Google Shape;1644;g28e573d0ff7_0_0"/>
          <p:cNvSpPr/>
          <p:nvPr/>
        </p:nvSpPr>
        <p:spPr>
          <a:xfrm>
            <a:off x="207667" y="3159367"/>
            <a:ext cx="3780800" cy="529600"/>
          </a:xfrm>
          <a:prstGeom prst="roundRect">
            <a:avLst>
              <a:gd name="adj" fmla="val 727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GB" sz="1867" b="1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PIXABILITY OVERVIEW</a:t>
            </a:r>
            <a:endParaRPr sz="1867" b="1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5" name="Google Shape;1645;g28e573d0ff7_0_0"/>
          <p:cNvSpPr/>
          <p:nvPr/>
        </p:nvSpPr>
        <p:spPr>
          <a:xfrm>
            <a:off x="4195967" y="3159367"/>
            <a:ext cx="3780800" cy="529600"/>
          </a:xfrm>
          <a:prstGeom prst="roundRect">
            <a:avLst>
              <a:gd name="adj" fmla="val 727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GB" sz="1867" b="1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CERTIFIED BY GOOGLE</a:t>
            </a:r>
            <a:endParaRPr sz="1867" b="1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6" name="Google Shape;1646;g28e573d0ff7_0_0"/>
          <p:cNvSpPr/>
          <p:nvPr/>
        </p:nvSpPr>
        <p:spPr>
          <a:xfrm>
            <a:off x="8158367" y="3159367"/>
            <a:ext cx="3780800" cy="529600"/>
          </a:xfrm>
          <a:prstGeom prst="roundRect">
            <a:avLst>
              <a:gd name="adj" fmla="val 727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GB" sz="1867" b="1" kern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MiQ x PIXABILITY</a:t>
            </a:r>
            <a:endParaRPr sz="1867" b="1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47" name="Google Shape;1647;g28e573d0ff7_0_0"/>
          <p:cNvCxnSpPr/>
          <p:nvPr/>
        </p:nvCxnSpPr>
        <p:spPr>
          <a:xfrm rot="10800000">
            <a:off x="207667" y="4088933"/>
            <a:ext cx="0" cy="20440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8" name="Google Shape;1648;g28e573d0ff7_0_0"/>
          <p:cNvCxnSpPr/>
          <p:nvPr/>
        </p:nvCxnSpPr>
        <p:spPr>
          <a:xfrm rot="10800000">
            <a:off x="4199467" y="4088933"/>
            <a:ext cx="0" cy="2044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9" name="Google Shape;1649;g28e573d0ff7_0_0"/>
          <p:cNvCxnSpPr/>
          <p:nvPr/>
        </p:nvCxnSpPr>
        <p:spPr>
          <a:xfrm rot="10800000">
            <a:off x="8184300" y="4088933"/>
            <a:ext cx="0" cy="2044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0" name="Google Shape;1650;g28e573d0ff7_0_0"/>
          <p:cNvSpPr/>
          <p:nvPr/>
        </p:nvSpPr>
        <p:spPr>
          <a:xfrm>
            <a:off x="4195977" y="3768967"/>
            <a:ext cx="3780800" cy="2708000"/>
          </a:xfrm>
          <a:prstGeom prst="roundRect">
            <a:avLst>
              <a:gd name="adj" fmla="val 7275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1" name="Google Shape;1651;g28e573d0ff7_0_0"/>
          <p:cNvSpPr/>
          <p:nvPr/>
        </p:nvSpPr>
        <p:spPr>
          <a:xfrm>
            <a:off x="8184288" y="3768967"/>
            <a:ext cx="3780800" cy="2708000"/>
          </a:xfrm>
          <a:prstGeom prst="roundRect">
            <a:avLst>
              <a:gd name="adj" fmla="val 7275"/>
            </a:avLst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2" name="Google Shape;1652;g28e573d0ff7_0_0"/>
          <p:cNvSpPr txBox="1">
            <a:spLocks noGrp="1"/>
          </p:cNvSpPr>
          <p:nvPr>
            <p:ph type="title" idx="4294967295"/>
          </p:nvPr>
        </p:nvSpPr>
        <p:spPr>
          <a:xfrm>
            <a:off x="258233" y="3966320"/>
            <a:ext cx="362880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spAutoFit/>
          </a:bodyPr>
          <a:lstStyle/>
          <a:p>
            <a:pPr marL="609585" indent="-406390">
              <a:buSzPts val="1200"/>
              <a:buChar char="●"/>
            </a:pPr>
            <a:r>
              <a:rPr lang="en-GB" sz="1600" b="0"/>
              <a:t>Leading provider of Brand Safety and Suitability on YouTube</a:t>
            </a:r>
            <a:endParaRPr sz="1600" b="0"/>
          </a:p>
          <a:p>
            <a:pPr marL="609585"/>
            <a:endParaRPr sz="1600" b="0"/>
          </a:p>
          <a:p>
            <a:pPr marL="609585" indent="-406390">
              <a:buSzPts val="1200"/>
              <a:buChar char="●"/>
            </a:pPr>
            <a:r>
              <a:rPr lang="en-GB" sz="1600" b="0"/>
              <a:t>Offer Data and Managed Services media solutions</a:t>
            </a:r>
            <a:endParaRPr sz="1600" b="0"/>
          </a:p>
          <a:p>
            <a:pPr marL="609585"/>
            <a:endParaRPr sz="1600" b="0"/>
          </a:p>
          <a:p>
            <a:pPr marL="609585" indent="-406390">
              <a:buSzPts val="1200"/>
              <a:buChar char="●"/>
            </a:pPr>
            <a:r>
              <a:rPr lang="en-GB" sz="1600" b="0"/>
              <a:t>Large database of YouTube channels, videos, and Brand Insights</a:t>
            </a:r>
            <a:endParaRPr sz="1600" b="0"/>
          </a:p>
        </p:txBody>
      </p:sp>
      <p:sp>
        <p:nvSpPr>
          <p:cNvPr id="1653" name="Google Shape;1653;g28e573d0ff7_0_0"/>
          <p:cNvSpPr txBox="1">
            <a:spLocks noGrp="1"/>
          </p:cNvSpPr>
          <p:nvPr>
            <p:ph type="title" idx="4294967295"/>
          </p:nvPr>
        </p:nvSpPr>
        <p:spPr>
          <a:xfrm>
            <a:off x="4220633" y="3865687"/>
            <a:ext cx="3628800" cy="252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spAutoFit/>
          </a:bodyPr>
          <a:lstStyle/>
          <a:p>
            <a:pPr marL="609585" indent="-389457">
              <a:buSzPts val="1000"/>
              <a:buChar char="●"/>
            </a:pPr>
            <a:r>
              <a:rPr lang="en-GB" sz="1333" b="0"/>
              <a:t>Pixability is the only company Certified by Google to provide both contextual targeting and content insights on YouTube</a:t>
            </a:r>
            <a:endParaRPr sz="1333" b="0"/>
          </a:p>
          <a:p>
            <a:pPr marL="609585"/>
            <a:endParaRPr sz="1333" b="0"/>
          </a:p>
          <a:p>
            <a:pPr marL="609585" indent="-389457">
              <a:buSzPts val="1000"/>
              <a:buChar char="●"/>
            </a:pPr>
            <a:r>
              <a:rPr lang="en-GB" sz="1333" b="0"/>
              <a:t>Part of the YouTube Measurement Program</a:t>
            </a:r>
            <a:endParaRPr sz="1333" b="0"/>
          </a:p>
          <a:p>
            <a:pPr marL="609585"/>
            <a:endParaRPr sz="1333" b="0"/>
          </a:p>
          <a:p>
            <a:pPr marL="609585" indent="-389457">
              <a:buSzPts val="1000"/>
              <a:buChar char="●"/>
            </a:pPr>
            <a:r>
              <a:rPr lang="en-GB" sz="1333" b="0"/>
              <a:t>Certified for Brand Suitability and Contextual Targeting and content insights on YouTube: classifying over 2B videos and 20m channels monthly</a:t>
            </a:r>
            <a:endParaRPr sz="1333" b="0"/>
          </a:p>
        </p:txBody>
      </p:sp>
      <p:sp>
        <p:nvSpPr>
          <p:cNvPr id="1654" name="Google Shape;1654;g28e573d0ff7_0_0"/>
          <p:cNvSpPr txBox="1">
            <a:spLocks noGrp="1"/>
          </p:cNvSpPr>
          <p:nvPr>
            <p:ph type="title" idx="4294967295"/>
          </p:nvPr>
        </p:nvSpPr>
        <p:spPr>
          <a:xfrm>
            <a:off x="8183033" y="3966319"/>
            <a:ext cx="3628800" cy="211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spAutoFit/>
          </a:bodyPr>
          <a:lstStyle/>
          <a:p>
            <a:pPr marL="609585" indent="-406390">
              <a:buSzPts val="1200"/>
              <a:buChar char="●"/>
            </a:pPr>
            <a:r>
              <a:rPr lang="en-GB" sz="1600" b="0"/>
              <a:t>MiQ is the only partner to receive raw, log-level data from Pixability to help us service client’s YouTube campaigns.</a:t>
            </a:r>
            <a:endParaRPr sz="1600" b="0"/>
          </a:p>
          <a:p>
            <a:pPr marL="609585"/>
            <a:endParaRPr sz="1600" b="0"/>
          </a:p>
          <a:p>
            <a:pPr marL="609585" indent="-406390">
              <a:buSzPts val="1200"/>
              <a:buChar char="●"/>
            </a:pPr>
            <a:r>
              <a:rPr lang="en-GB" sz="1600" b="0"/>
              <a:t>Competitor conquesting, brand insights and much more</a:t>
            </a:r>
            <a:endParaRPr sz="16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8e573d0ff7_0_35"/>
          <p:cNvSpPr/>
          <p:nvPr/>
        </p:nvSpPr>
        <p:spPr>
          <a:xfrm>
            <a:off x="0" y="-10933"/>
            <a:ext cx="7350400" cy="6858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0" name="Google Shape;1660;g28e573d0ff7_0_35"/>
          <p:cNvSpPr txBox="1">
            <a:spLocks noGrp="1"/>
          </p:cNvSpPr>
          <p:nvPr>
            <p:ph type="title" idx="4294967295"/>
          </p:nvPr>
        </p:nvSpPr>
        <p:spPr>
          <a:xfrm>
            <a:off x="187036" y="143933"/>
            <a:ext cx="6364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r>
              <a:rPr lang="en-GB" sz="2667">
                <a:solidFill>
                  <a:srgbClr val="171616"/>
                </a:solidFill>
              </a:rPr>
              <a:t>MiQ Capability Enhancements</a:t>
            </a:r>
            <a:endParaRPr/>
          </a:p>
        </p:txBody>
      </p:sp>
      <p:sp>
        <p:nvSpPr>
          <p:cNvPr id="1661" name="Google Shape;1661;g28e573d0ff7_0_35"/>
          <p:cNvSpPr txBox="1">
            <a:spLocks noGrp="1"/>
          </p:cNvSpPr>
          <p:nvPr>
            <p:ph type="body" idx="4294967295"/>
          </p:nvPr>
        </p:nvSpPr>
        <p:spPr>
          <a:xfrm>
            <a:off x="187036" y="1474447"/>
            <a:ext cx="51836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467"/>
              </a:spcBef>
            </a:pPr>
            <a:r>
              <a:rPr lang="en-GB" sz="1600" b="1"/>
              <a:t>Rich Insights and Contextual Recommendations</a:t>
            </a:r>
            <a:endParaRPr/>
          </a:p>
        </p:txBody>
      </p:sp>
      <p:sp>
        <p:nvSpPr>
          <p:cNvPr id="1662" name="Google Shape;1662;g28e573d0ff7_0_35"/>
          <p:cNvSpPr txBox="1">
            <a:spLocks noGrp="1"/>
          </p:cNvSpPr>
          <p:nvPr>
            <p:ph type="body" idx="4294967295"/>
          </p:nvPr>
        </p:nvSpPr>
        <p:spPr>
          <a:xfrm>
            <a:off x="961360" y="2570344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ctr" anchorCtr="0">
            <a:normAutofit/>
          </a:bodyPr>
          <a:lstStyle/>
          <a:p>
            <a:pPr marL="0" indent="0">
              <a:spcBef>
                <a:spcPts val="1467"/>
              </a:spcBef>
            </a:pPr>
            <a:r>
              <a:rPr lang="en-GB" b="1">
                <a:solidFill>
                  <a:srgbClr val="171616"/>
                </a:solidFill>
              </a:rPr>
              <a:t>Competitor Share of Voice</a:t>
            </a:r>
            <a:endParaRPr b="1">
              <a:solidFill>
                <a:srgbClr val="171616"/>
              </a:solidFill>
            </a:endParaRPr>
          </a:p>
        </p:txBody>
      </p:sp>
      <p:sp>
        <p:nvSpPr>
          <p:cNvPr id="1663" name="Google Shape;1663;g28e573d0ff7_0_35"/>
          <p:cNvSpPr txBox="1"/>
          <p:nvPr/>
        </p:nvSpPr>
        <p:spPr>
          <a:xfrm>
            <a:off x="961360" y="2914973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t" anchorCtr="0">
            <a:normAutofit/>
          </a:bodyPr>
          <a:lstStyle/>
          <a:p>
            <a:pPr defTabSz="1219170"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800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Share of voice on YouTube vs. industry, or against key competitors.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g28e573d0ff7_0_35"/>
          <p:cNvSpPr txBox="1"/>
          <p:nvPr/>
        </p:nvSpPr>
        <p:spPr>
          <a:xfrm>
            <a:off x="961360" y="3641944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ctr" anchorCtr="0">
            <a:normAutofit/>
          </a:bodyPr>
          <a:lstStyle/>
          <a:p>
            <a:pPr defTabSz="1219170">
              <a:lnSpc>
                <a:spcPct val="110000"/>
              </a:lnSpc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1333" b="1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Vertical Scorecard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g28e573d0ff7_0_35"/>
          <p:cNvSpPr txBox="1"/>
          <p:nvPr/>
        </p:nvSpPr>
        <p:spPr>
          <a:xfrm>
            <a:off x="961360" y="3986573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t" anchorCtr="0">
            <a:normAutofit/>
          </a:bodyPr>
          <a:lstStyle/>
          <a:p>
            <a:pPr defTabSz="1219170"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800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of top advertisers on YouTube within target category.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g28e573d0ff7_0_35"/>
          <p:cNvSpPr txBox="1"/>
          <p:nvPr/>
        </p:nvSpPr>
        <p:spPr>
          <a:xfrm>
            <a:off x="961360" y="4713544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ctr" anchorCtr="0">
            <a:normAutofit/>
          </a:bodyPr>
          <a:lstStyle/>
          <a:p>
            <a:pPr defTabSz="1219170">
              <a:lnSpc>
                <a:spcPct val="110000"/>
              </a:lnSpc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1333" b="1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Channel Analysis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g28e573d0ff7_0_35"/>
          <p:cNvSpPr txBox="1"/>
          <p:nvPr/>
        </p:nvSpPr>
        <p:spPr>
          <a:xfrm>
            <a:off x="961360" y="5058173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t" anchorCtr="0">
            <a:normAutofit lnSpcReduction="10000"/>
          </a:bodyPr>
          <a:lstStyle/>
          <a:p>
            <a:pPr defTabSz="1219170"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800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Rich meta-data on competitors’ channels, including top videos, paid vs. earned views, subscribers, and more.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g28e573d0ff7_0_35"/>
          <p:cNvSpPr txBox="1"/>
          <p:nvPr/>
        </p:nvSpPr>
        <p:spPr>
          <a:xfrm>
            <a:off x="4210623" y="2996748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ctr" anchorCtr="0">
            <a:normAutofit/>
          </a:bodyPr>
          <a:lstStyle/>
          <a:p>
            <a:pPr defTabSz="1219170">
              <a:lnSpc>
                <a:spcPct val="110000"/>
              </a:lnSpc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1333" b="1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Temporal Analysis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g28e573d0ff7_0_35"/>
          <p:cNvSpPr txBox="1"/>
          <p:nvPr/>
        </p:nvSpPr>
        <p:spPr>
          <a:xfrm>
            <a:off x="4210623" y="3341377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t" anchorCtr="0">
            <a:normAutofit/>
          </a:bodyPr>
          <a:lstStyle/>
          <a:p>
            <a:pPr defTabSz="1219170"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800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 how spend and share of voice changes over time for key competitors.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g28e573d0ff7_0_35"/>
          <p:cNvSpPr txBox="1"/>
          <p:nvPr/>
        </p:nvSpPr>
        <p:spPr>
          <a:xfrm>
            <a:off x="4210623" y="4141173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ctr" anchorCtr="0">
            <a:normAutofit/>
          </a:bodyPr>
          <a:lstStyle/>
          <a:p>
            <a:pPr defTabSz="1219170">
              <a:lnSpc>
                <a:spcPct val="110000"/>
              </a:lnSpc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1333" b="1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Industry Benchmarks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g28e573d0ff7_0_35"/>
          <p:cNvSpPr txBox="1"/>
          <p:nvPr/>
        </p:nvSpPr>
        <p:spPr>
          <a:xfrm>
            <a:off x="4210623" y="4485803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t" anchorCtr="0">
            <a:normAutofit/>
          </a:bodyPr>
          <a:lstStyle/>
          <a:p>
            <a:pPr defTabSz="1219170"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800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benchmarks by category and ad-format. (Coming soon!)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g28e573d0ff7_0_35"/>
          <p:cNvSpPr txBox="1"/>
          <p:nvPr/>
        </p:nvSpPr>
        <p:spPr>
          <a:xfrm>
            <a:off x="4210621" y="5137025"/>
            <a:ext cx="30308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ctr" anchorCtr="0">
            <a:noAutofit/>
          </a:bodyPr>
          <a:lstStyle/>
          <a:p>
            <a:pPr defTabSz="1219170">
              <a:lnSpc>
                <a:spcPct val="110000"/>
              </a:lnSpc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1333" b="1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Video/Channel Recommendations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g28e573d0ff7_0_35"/>
          <p:cNvSpPr txBox="1"/>
          <p:nvPr/>
        </p:nvSpPr>
        <p:spPr>
          <a:xfrm>
            <a:off x="4210623" y="5481655"/>
            <a:ext cx="2415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67" rIns="60967" bIns="30467" anchor="t" anchorCtr="0">
            <a:normAutofit lnSpcReduction="10000"/>
          </a:bodyPr>
          <a:lstStyle/>
          <a:p>
            <a:pPr defTabSz="1219170">
              <a:spcBef>
                <a:spcPts val="1467"/>
              </a:spcBef>
              <a:buClr>
                <a:srgbClr val="2B0030"/>
              </a:buClr>
              <a:buSzPts val="900"/>
            </a:pPr>
            <a:r>
              <a:rPr lang="en-GB" sz="800" kern="0">
                <a:solidFill>
                  <a:srgbClr val="17161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Brand suitability and contextual targeting down to the individual video-level, powered by Pixability’s machine learning technology.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4" name="Google Shape;1674;g28e573d0ff7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80" y="2724026"/>
            <a:ext cx="643465" cy="301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g28e573d0ff7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9251" y="3141728"/>
            <a:ext cx="660400" cy="301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g28e573d0ff7_0_35"/>
          <p:cNvPicPr preferRelativeResize="0"/>
          <p:nvPr/>
        </p:nvPicPr>
        <p:blipFill rotWithShape="1">
          <a:blip r:embed="rId5">
            <a:alphaModFix/>
          </a:blip>
          <a:srcRect t="10992" r="14088"/>
          <a:stretch/>
        </p:blipFill>
        <p:spPr>
          <a:xfrm>
            <a:off x="7744833" y="2914967"/>
            <a:ext cx="4128000" cy="3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g28e573d0ff7_0_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45814" y="249501"/>
            <a:ext cx="4589185" cy="266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g28e573d0ff7_0_35"/>
          <p:cNvSpPr txBox="1"/>
          <p:nvPr/>
        </p:nvSpPr>
        <p:spPr>
          <a:xfrm>
            <a:off x="9199300" y="6556855"/>
            <a:ext cx="2992800" cy="24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1219170">
              <a:buClr>
                <a:srgbClr val="000000"/>
              </a:buClr>
              <a:buSzPts val="600"/>
            </a:pPr>
            <a:r>
              <a:rPr lang="en-GB" sz="800" kern="0">
                <a:solidFill>
                  <a:srgbClr val="2B003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YouTube Share of Voice - Insurance Category - Brand A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200"/>
          <p:cNvSpPr txBox="1"/>
          <p:nvPr/>
        </p:nvSpPr>
        <p:spPr>
          <a:xfrm>
            <a:off x="321149" y="299568"/>
            <a:ext cx="89368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2B0030"/>
              </a:buClr>
              <a:buSzPts val="2000"/>
            </a:pPr>
            <a:r>
              <a:rPr lang="en-GB" sz="2667" b="1" kern="0" dirty="0">
                <a:solidFill>
                  <a:srgbClr val="2B0030"/>
                </a:solidFill>
                <a:latin typeface="Century Gothic" panose="020B0502020202020204" pitchFamily="34" charset="0"/>
                <a:cs typeface="Arial"/>
                <a:sym typeface="Century Gothic"/>
              </a:rPr>
              <a:t>Channel Intelligence</a:t>
            </a:r>
            <a:endParaRPr lang="en-GB" sz="1467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3C0C6A-E1C3-73A6-5124-B498719E1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05068"/>
              </p:ext>
            </p:extLst>
          </p:nvPr>
        </p:nvGraphicFramePr>
        <p:xfrm>
          <a:off x="381705" y="1427705"/>
          <a:ext cx="11428590" cy="50725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09793">
                  <a:extLst>
                    <a:ext uri="{9D8B030D-6E8A-4147-A177-3AD203B41FA5}">
                      <a16:colId xmlns:a16="http://schemas.microsoft.com/office/drawing/2014/main" val="3989375125"/>
                    </a:ext>
                  </a:extLst>
                </a:gridCol>
                <a:gridCol w="1899737">
                  <a:extLst>
                    <a:ext uri="{9D8B030D-6E8A-4147-A177-3AD203B41FA5}">
                      <a16:colId xmlns:a16="http://schemas.microsoft.com/office/drawing/2014/main" val="1630048839"/>
                    </a:ext>
                  </a:extLst>
                </a:gridCol>
                <a:gridCol w="1904765">
                  <a:extLst>
                    <a:ext uri="{9D8B030D-6E8A-4147-A177-3AD203B41FA5}">
                      <a16:colId xmlns:a16="http://schemas.microsoft.com/office/drawing/2014/main" val="4142880880"/>
                    </a:ext>
                  </a:extLst>
                </a:gridCol>
                <a:gridCol w="1904765">
                  <a:extLst>
                    <a:ext uri="{9D8B030D-6E8A-4147-A177-3AD203B41FA5}">
                      <a16:colId xmlns:a16="http://schemas.microsoft.com/office/drawing/2014/main" val="2070689456"/>
                    </a:ext>
                  </a:extLst>
                </a:gridCol>
                <a:gridCol w="1904765">
                  <a:extLst>
                    <a:ext uri="{9D8B030D-6E8A-4147-A177-3AD203B41FA5}">
                      <a16:colId xmlns:a16="http://schemas.microsoft.com/office/drawing/2014/main" val="2030807771"/>
                    </a:ext>
                  </a:extLst>
                </a:gridCol>
                <a:gridCol w="1904765">
                  <a:extLst>
                    <a:ext uri="{9D8B030D-6E8A-4147-A177-3AD203B41FA5}">
                      <a16:colId xmlns:a16="http://schemas.microsoft.com/office/drawing/2014/main" val="498032394"/>
                    </a:ext>
                  </a:extLst>
                </a:gridCol>
              </a:tblGrid>
              <a:tr h="1295175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Century Gothic" panose="020B0502020202020204" pitchFamily="34" charset="0"/>
                        </a:rPr>
                        <a:t>Brand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Century Gothic" panose="020B0502020202020204" pitchFamily="34" charset="0"/>
                        </a:rPr>
                        <a:t>Subscribers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Century Gothic" panose="020B0502020202020204" pitchFamily="34" charset="0"/>
                        </a:rPr>
                        <a:t>Videos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Century Gothic" panose="020B0502020202020204" pitchFamily="34" charset="0"/>
                        </a:rPr>
                        <a:t>Organic Views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Century Gothic" panose="020B0502020202020204" pitchFamily="34" charset="0"/>
                        </a:rPr>
                        <a:t>Paid Views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GB" dirty="0">
                          <a:latin typeface="Century Gothic" panose="020B0502020202020204" pitchFamily="34" charset="0"/>
                        </a:rPr>
                        <a:t>Total Views</a:t>
                      </a:r>
                      <a:endParaRPr lang="en-IN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997980"/>
                  </a:ext>
                </a:extLst>
              </a:tr>
              <a:tr h="7554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NESCAFE India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4,42,000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51,95,41,755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41,71,72,911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cap="none" dirty="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93,67,14,666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759919"/>
                  </a:ext>
                </a:extLst>
              </a:tr>
              <a:tr h="7554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BRU India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15,000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41,05,893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1,79,60,639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2,20,66,532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488127"/>
                  </a:ext>
                </a:extLst>
              </a:tr>
              <a:tr h="7554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Rage Coffee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6,650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480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1,21,41,271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50,35,980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1,71,77,251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1564750"/>
                  </a:ext>
                </a:extLst>
              </a:tr>
              <a:tr h="7554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Tata Coffee Grand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5,410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14,81,369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1,58,71,910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1,73,53,279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4430683"/>
                  </a:ext>
                </a:extLst>
              </a:tr>
              <a:tr h="7554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Country Bean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2,040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176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6,49,452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1,53,458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8,02,910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38916"/>
                  </a:ext>
                </a:extLst>
              </a:tr>
            </a:tbl>
          </a:graphicData>
        </a:graphic>
      </p:graphicFrame>
      <p:pic>
        <p:nvPicPr>
          <p:cNvPr id="2567" name="Google Shape;2567;p200" descr="Users with solid fill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54677" y="1978132"/>
            <a:ext cx="751525" cy="71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67;p200" descr="Presentation with media with solid fill">
            <a:extLst>
              <a:ext uri="{FF2B5EF4-FFF2-40B4-BE49-F238E27FC236}">
                <a16:creationId xmlns:a16="http://schemas.microsoft.com/office/drawing/2014/main" id="{A2CC06B3-203F-7556-7012-6F4EE6A07B08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71828" y="2052986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200" descr="Eye with solid fill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570584" y="20346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200" descr="Eye with solid fill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08917" y="204998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571;p200" descr="Plant With Roots with solid fill">
            <a:extLst>
              <a:ext uri="{FF2B5EF4-FFF2-40B4-BE49-F238E27FC236}">
                <a16:creationId xmlns:a16="http://schemas.microsoft.com/office/drawing/2014/main" id="{651685E0-9222-603C-A305-775407154B36}"/>
              </a:ext>
            </a:extLst>
          </p:cNvPr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018762" y="2095883"/>
            <a:ext cx="470472" cy="56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71;p200" descr="Eye with solid fill">
            <a:extLst>
              <a:ext uri="{FF2B5EF4-FFF2-40B4-BE49-F238E27FC236}">
                <a16:creationId xmlns:a16="http://schemas.microsoft.com/office/drawing/2014/main" id="{EB7C01D2-5D6C-8B85-8B0C-CBD0EAB43D81}"/>
              </a:ext>
            </a:extLst>
          </p:cNvPr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92569" y="210358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71;p200" descr="Coins with solid fill">
            <a:extLst>
              <a:ext uri="{FF2B5EF4-FFF2-40B4-BE49-F238E27FC236}">
                <a16:creationId xmlns:a16="http://schemas.microsoft.com/office/drawing/2014/main" id="{C515EEF0-DCB8-B3B2-BD6E-A72210DEBA77}"/>
              </a:ext>
            </a:extLst>
          </p:cNvPr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02169" y="207006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black and white tag&#10;&#10;Description automatically generated">
            <a:extLst>
              <a:ext uri="{FF2B5EF4-FFF2-40B4-BE49-F238E27FC236}">
                <a16:creationId xmlns:a16="http://schemas.microsoft.com/office/drawing/2014/main" id="{0B9CACA1-5F27-B37E-3DEA-268D9DF24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18" y="2127954"/>
            <a:ext cx="535290" cy="53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77F13-00D1-9EBD-293F-5F553E8FEF02}"/>
              </a:ext>
            </a:extLst>
          </p:cNvPr>
          <p:cNvSpPr txBox="1"/>
          <p:nvPr/>
        </p:nvSpPr>
        <p:spPr>
          <a:xfrm>
            <a:off x="341131" y="809883"/>
            <a:ext cx="1012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1400" b="1" i="0" u="none" strike="noStrike" cap="none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NESCAFE India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has the maximum number of subscribers</a:t>
            </a:r>
          </a:p>
        </p:txBody>
      </p:sp>
    </p:spTree>
    <p:extLst>
      <p:ext uri="{BB962C8B-B14F-4D97-AF65-F5344CB8AC3E}">
        <p14:creationId xmlns:p14="http://schemas.microsoft.com/office/powerpoint/2010/main" val="27599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D4038-5766-F2B4-83D6-026137547A03}"/>
              </a:ext>
            </a:extLst>
          </p:cNvPr>
          <p:cNvSpPr txBox="1"/>
          <p:nvPr/>
        </p:nvSpPr>
        <p:spPr>
          <a:xfrm>
            <a:off x="310896" y="274320"/>
            <a:ext cx="1012240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7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Video and Subscriber Share of Voice</a:t>
            </a:r>
          </a:p>
        </p:txBody>
      </p:sp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C6B573-3D7C-A265-33B9-8FF8FF5D6C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237488"/>
              </p:ext>
            </p:extLst>
          </p:nvPr>
        </p:nvGraphicFramePr>
        <p:xfrm>
          <a:off x="471556" y="927618"/>
          <a:ext cx="5349114" cy="456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6348E3-AFE3-BA1D-DA4A-C4B4CBC86C98}"/>
              </a:ext>
            </a:extLst>
          </p:cNvPr>
          <p:cNvSpPr txBox="1"/>
          <p:nvPr/>
        </p:nvSpPr>
        <p:spPr>
          <a:xfrm>
            <a:off x="1171700" y="5818414"/>
            <a:ext cx="9837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NESCAFE India, with a 19.19% Video Count Share and 93.82% Subscribers Share, indicates highly engaged audience.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Despite a substantial video count, Rage Coffee's YouTube channel has only 1.41% of total subscribers.</a:t>
            </a:r>
            <a:endParaRPr lang="en-GB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B13CB3-81D0-C7A2-81F0-37D46B006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327244"/>
              </p:ext>
            </p:extLst>
          </p:nvPr>
        </p:nvGraphicFramePr>
        <p:xfrm>
          <a:off x="6215743" y="922816"/>
          <a:ext cx="5562600" cy="4571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7A9132-E8DF-8D8B-62BC-9EEA26DF1178}"/>
              </a:ext>
            </a:extLst>
          </p:cNvPr>
          <p:cNvSpPr txBox="1"/>
          <p:nvPr/>
        </p:nvSpPr>
        <p:spPr>
          <a:xfrm>
            <a:off x="354436" y="709749"/>
            <a:ext cx="1072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2B0030"/>
                </a:solidFill>
                <a:latin typeface="Century Gothic" panose="020B0502020202020204" pitchFamily="34" charset="0"/>
              </a:rPr>
              <a:t>NESCAFE India has the highest following with 442K Subscribers and Rage Coffee is the most active on their channel with 480 videos.</a:t>
            </a:r>
          </a:p>
        </p:txBody>
      </p:sp>
    </p:spTree>
    <p:extLst>
      <p:ext uri="{BB962C8B-B14F-4D97-AF65-F5344CB8AC3E}">
        <p14:creationId xmlns:p14="http://schemas.microsoft.com/office/powerpoint/2010/main" val="176248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D4038-5766-F2B4-83D6-026137547A03}"/>
              </a:ext>
            </a:extLst>
          </p:cNvPr>
          <p:cNvSpPr txBox="1"/>
          <p:nvPr/>
        </p:nvSpPr>
        <p:spPr>
          <a:xfrm>
            <a:off x="310896" y="274320"/>
            <a:ext cx="1012240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7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How much are competitors spending for channel views?</a:t>
            </a:r>
          </a:p>
        </p:txBody>
      </p:sp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C6B573-3D7C-A265-33B9-8FF8FF5D6C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847370"/>
              </p:ext>
            </p:extLst>
          </p:nvPr>
        </p:nvGraphicFramePr>
        <p:xfrm>
          <a:off x="802888" y="1081669"/>
          <a:ext cx="10047248" cy="4460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04B5AF-F79D-D228-2381-7514A3D2A46D}"/>
              </a:ext>
            </a:extLst>
          </p:cNvPr>
          <p:cNvSpPr txBox="1"/>
          <p:nvPr/>
        </p:nvSpPr>
        <p:spPr>
          <a:xfrm>
            <a:off x="1048461" y="5757454"/>
            <a:ext cx="108721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Despite this high spend, NESCAFE India also leads in terms of view share at 94.23%, indicating a strong correlation between advertising expenditure and viewership.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Competitors hold smaller shares in both spend and view categories, indicating the significant lead NESCAFE India has established in the YouTube advertising landscape.</a:t>
            </a:r>
            <a:endParaRPr lang="en-I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6ED93-858C-6BFD-91AF-FC2F68F25BA3}"/>
              </a:ext>
            </a:extLst>
          </p:cNvPr>
          <p:cNvSpPr txBox="1"/>
          <p:nvPr/>
        </p:nvSpPr>
        <p:spPr>
          <a:xfrm>
            <a:off x="354437" y="709749"/>
            <a:ext cx="1012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 dirty="0">
                <a:solidFill>
                  <a:srgbClr val="2B0030"/>
                </a:solidFill>
                <a:latin typeface="Century Gothic" panose="020B0502020202020204" pitchFamily="34" charset="0"/>
              </a:rPr>
              <a:t>Nescafe India is the most active channel on YouTube compared to its </a:t>
            </a:r>
            <a:r>
              <a:rPr lang="en-IN" sz="1400" b="1" dirty="0" err="1">
                <a:solidFill>
                  <a:srgbClr val="2B0030"/>
                </a:solidFill>
                <a:latin typeface="Century Gothic" panose="020B0502020202020204" pitchFamily="34" charset="0"/>
              </a:rPr>
              <a:t>competitros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780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BD4038-5766-F2B4-83D6-026137547A03}"/>
              </a:ext>
            </a:extLst>
          </p:cNvPr>
          <p:cNvSpPr txBox="1"/>
          <p:nvPr/>
        </p:nvSpPr>
        <p:spPr>
          <a:xfrm>
            <a:off x="310896" y="274320"/>
            <a:ext cx="1012240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7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Recent YouTube Spends </a:t>
            </a:r>
            <a:endParaRPr kumimoji="0" lang="en-IN" sz="267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C6B573-3D7C-A265-33B9-8FF8FF5D6C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008880"/>
              </p:ext>
            </p:extLst>
          </p:nvPr>
        </p:nvGraphicFramePr>
        <p:xfrm>
          <a:off x="400116" y="1108829"/>
          <a:ext cx="11204056" cy="4487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04B5AF-F79D-D228-2381-7514A3D2A46D}"/>
              </a:ext>
            </a:extLst>
          </p:cNvPr>
          <p:cNvSpPr txBox="1"/>
          <p:nvPr/>
        </p:nvSpPr>
        <p:spPr>
          <a:xfrm>
            <a:off x="971550" y="5719327"/>
            <a:ext cx="106326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There's a significant spike in ad spending for NESCAFE India on 3rd April and 7th April, suggesting a targeted campaign or special promotion during these days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</a:rPr>
              <a:t>BRU India also maintains a steady presence with moderate ad spends, indicating a competitive market.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</a:rPr>
              <a:t>Rage Coffee and Tata Coffee Grand have relatively lower ad spends compared to NESCAFE and BRU, possibly indicating different marketing strategies or market positioning</a:t>
            </a:r>
            <a:endParaRPr lang="en-GB" sz="14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B12DE-97D7-B908-2D50-A6DE989D5356}"/>
              </a:ext>
            </a:extLst>
          </p:cNvPr>
          <p:cNvSpPr txBox="1"/>
          <p:nvPr/>
        </p:nvSpPr>
        <p:spPr>
          <a:xfrm>
            <a:off x="354436" y="709749"/>
            <a:ext cx="1101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Nescafe India is currently spending </a:t>
            </a:r>
            <a:r>
              <a:rPr lang="en-IN" sz="1400" b="1" dirty="0">
                <a:solidFill>
                  <a:srgbClr val="2B0030"/>
                </a:solidFill>
                <a:latin typeface="Century Gothic" panose="020B0502020202020204" pitchFamily="34" charset="0"/>
              </a:rPr>
              <a:t>much on YouTube whereas competitors are spending lesser volumes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02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736;p1497">
            <a:extLst>
              <a:ext uri="{FF2B5EF4-FFF2-40B4-BE49-F238E27FC236}">
                <a16:creationId xmlns:a16="http://schemas.microsoft.com/office/drawing/2014/main" id="{9361D6A8-17EB-6FAB-2D3C-6FCB40C43F91}"/>
              </a:ext>
            </a:extLst>
          </p:cNvPr>
          <p:cNvSpPr/>
          <p:nvPr/>
        </p:nvSpPr>
        <p:spPr>
          <a:xfrm rot="5400000" flipH="1">
            <a:off x="5452980" y="133191"/>
            <a:ext cx="1275405" cy="1220263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kumimoji="0" sz="18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21745;p1497">
            <a:extLst>
              <a:ext uri="{FF2B5EF4-FFF2-40B4-BE49-F238E27FC236}">
                <a16:creationId xmlns:a16="http://schemas.microsoft.com/office/drawing/2014/main" id="{3FF55CE2-0E7F-0E37-52F6-4C5C51EFE3D4}"/>
              </a:ext>
            </a:extLst>
          </p:cNvPr>
          <p:cNvSpPr txBox="1"/>
          <p:nvPr/>
        </p:nvSpPr>
        <p:spPr>
          <a:xfrm>
            <a:off x="0" y="6415318"/>
            <a:ext cx="1210230" cy="2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67" bIns="30467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Insight</a:t>
            </a: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64B8459-F6F8-BD0D-70F1-063178C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33201" y="5847528"/>
            <a:ext cx="343828" cy="476487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C6B573-3D7C-A265-33B9-8FF8FF5D6C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4825791"/>
              </p:ext>
            </p:extLst>
          </p:nvPr>
        </p:nvGraphicFramePr>
        <p:xfrm>
          <a:off x="400116" y="1045029"/>
          <a:ext cx="11204056" cy="4551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FED6E5-DDAD-3E4F-E534-D988ACF7EE18}"/>
              </a:ext>
            </a:extLst>
          </p:cNvPr>
          <p:cNvSpPr txBox="1"/>
          <p:nvPr/>
        </p:nvSpPr>
        <p:spPr>
          <a:xfrm>
            <a:off x="965222" y="5656239"/>
            <a:ext cx="10638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FFFFFF"/>
                </a:solidFill>
                <a:latin typeface="Century Gothic" panose="020B0502020202020204" pitchFamily="34" charset="0"/>
              </a:rPr>
              <a:t>NESCAFE India consistently garners the highest number of YouTube views across all observed dates, indicating a strong online presence and potentially effective marketing campaigns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Tata Coffee Grand and Country Bean have relatively lower views compared to NESCAFE and BRU, suggesting a smaller reach or less impactful content strategy</a:t>
            </a:r>
            <a:endParaRPr lang="en-I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D8C51-4612-DA3F-3D90-26B6A42BE857}"/>
              </a:ext>
            </a:extLst>
          </p:cNvPr>
          <p:cNvSpPr txBox="1"/>
          <p:nvPr/>
        </p:nvSpPr>
        <p:spPr>
          <a:xfrm>
            <a:off x="310896" y="274320"/>
            <a:ext cx="10122408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7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Recent YouTube Views</a:t>
            </a:r>
            <a:endParaRPr kumimoji="0" lang="en-IN" sz="2670" b="1" i="0" u="none" strike="noStrike" kern="1200" cap="none" spc="0" normalizeH="0" baseline="0" noProof="0" dirty="0">
              <a:ln>
                <a:noFill/>
              </a:ln>
              <a:solidFill>
                <a:srgbClr val="2B003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FF76B-93FB-B2C5-8A3B-E61D939D2A2A}"/>
              </a:ext>
            </a:extLst>
          </p:cNvPr>
          <p:cNvSpPr txBox="1"/>
          <p:nvPr/>
        </p:nvSpPr>
        <p:spPr>
          <a:xfrm>
            <a:off x="354436" y="709749"/>
            <a:ext cx="1101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2B00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 sudden spike in views can be seen for Nescafe India in their views on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11790189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iQ 1">
      <a:dk1>
        <a:srgbClr val="2B0030"/>
      </a:dk1>
      <a:lt1>
        <a:srgbClr val="FFFFFF"/>
      </a:lt1>
      <a:dk2>
        <a:srgbClr val="44546A"/>
      </a:dk2>
      <a:lt2>
        <a:srgbClr val="E7E6E6"/>
      </a:lt2>
      <a:accent1>
        <a:srgbClr val="EA00AD"/>
      </a:accent1>
      <a:accent2>
        <a:srgbClr val="FF6500"/>
      </a:accent2>
      <a:accent3>
        <a:srgbClr val="FF2000"/>
      </a:accent3>
      <a:accent4>
        <a:srgbClr val="FFCA01"/>
      </a:accent4>
      <a:accent5>
        <a:srgbClr val="FF7966"/>
      </a:accent5>
      <a:accent6>
        <a:srgbClr val="FFA266"/>
      </a:accent6>
      <a:hlink>
        <a:srgbClr val="2B0030"/>
      </a:hlink>
      <a:folHlink>
        <a:srgbClr val="2B0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MiQ 1">
      <a:dk1>
        <a:srgbClr val="2B0030"/>
      </a:dk1>
      <a:lt1>
        <a:srgbClr val="FFFFFF"/>
      </a:lt1>
      <a:dk2>
        <a:srgbClr val="44546A"/>
      </a:dk2>
      <a:lt2>
        <a:srgbClr val="E7E6E6"/>
      </a:lt2>
      <a:accent1>
        <a:srgbClr val="EA00AD"/>
      </a:accent1>
      <a:accent2>
        <a:srgbClr val="FF6500"/>
      </a:accent2>
      <a:accent3>
        <a:srgbClr val="FF2000"/>
      </a:accent3>
      <a:accent4>
        <a:srgbClr val="FFCA01"/>
      </a:accent4>
      <a:accent5>
        <a:srgbClr val="FF7966"/>
      </a:accent5>
      <a:accent6>
        <a:srgbClr val="FFA266"/>
      </a:accent6>
      <a:hlink>
        <a:srgbClr val="2B0030"/>
      </a:hlink>
      <a:folHlink>
        <a:srgbClr val="2B003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iQ 1">
      <a:dk1>
        <a:srgbClr val="2B0030"/>
      </a:dk1>
      <a:lt1>
        <a:srgbClr val="FFFFFF"/>
      </a:lt1>
      <a:dk2>
        <a:srgbClr val="44546A"/>
      </a:dk2>
      <a:lt2>
        <a:srgbClr val="E7E6E6"/>
      </a:lt2>
      <a:accent1>
        <a:srgbClr val="EA00AD"/>
      </a:accent1>
      <a:accent2>
        <a:srgbClr val="FF6500"/>
      </a:accent2>
      <a:accent3>
        <a:srgbClr val="FF2000"/>
      </a:accent3>
      <a:accent4>
        <a:srgbClr val="FFCA01"/>
      </a:accent4>
      <a:accent5>
        <a:srgbClr val="FF7966"/>
      </a:accent5>
      <a:accent6>
        <a:srgbClr val="FFA266"/>
      </a:accent6>
      <a:hlink>
        <a:srgbClr val="2B0030"/>
      </a:hlink>
      <a:folHlink>
        <a:srgbClr val="2B0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EBBFBA94A3344CB76310132E6BEE56" ma:contentTypeVersion="3" ma:contentTypeDescription="Create a new document." ma:contentTypeScope="" ma:versionID="c5ea503a4355a826b0c5f85969bb78cd">
  <xsd:schema xmlns:xsd="http://www.w3.org/2001/XMLSchema" xmlns:xs="http://www.w3.org/2001/XMLSchema" xmlns:p="http://schemas.microsoft.com/office/2006/metadata/properties" xmlns:ns3="14fcdd33-3f43-437c-a07a-52e0d262468a" targetNamespace="http://schemas.microsoft.com/office/2006/metadata/properties" ma:root="true" ma:fieldsID="814d7109c72da8bf3426d13e9002c791" ns3:_="">
    <xsd:import namespace="14fcdd33-3f43-437c-a07a-52e0d26246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cdd33-3f43-437c-a07a-52e0d26246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B8F85-BF8A-46BA-BEC9-80E8903ABD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fcdd33-3f43-437c-a07a-52e0d26246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6E05D2-2309-4364-81D0-CDD22F2013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EB72B2-D5F0-40A8-B115-AA409AEDDAB3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14fcdd33-3f43-437c-a07a-52e0d262468a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16211</TotalTime>
  <Words>992</Words>
  <Application>Microsoft Office PowerPoint</Application>
  <PresentationFormat>Widescreen</PresentationFormat>
  <Paragraphs>169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Montserrat</vt:lpstr>
      <vt:lpstr>Montserrat Light</vt:lpstr>
      <vt:lpstr>Wingdings</vt:lpstr>
      <vt:lpstr>1_Office Theme</vt:lpstr>
      <vt:lpstr>3_Office Theme</vt:lpstr>
      <vt:lpstr>Office Theme</vt:lpstr>
      <vt:lpstr>PowerPoint Presentation</vt:lpstr>
      <vt:lpstr>PowerPoint Presentation</vt:lpstr>
      <vt:lpstr>MiQ and Pixability’s Expanded Partnership</vt:lpstr>
      <vt:lpstr>MiQ Capability Enhancements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Aswathi KV</dc:creator>
  <cp:lastModifiedBy>Oza Jeetkumar</cp:lastModifiedBy>
  <cp:revision>135</cp:revision>
  <dcterms:created xsi:type="dcterms:W3CDTF">2023-12-21T09:56:22Z</dcterms:created>
  <dcterms:modified xsi:type="dcterms:W3CDTF">2024-04-10T05:50:40Z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0x0101004AEBBFBA94A3344CB76310132E6BEE56</vt:lpwstr>
  </property>
</Properties>
</file>